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9"/>
  </p:notesMasterIdLst>
  <p:handoutMasterIdLst>
    <p:handoutMasterId r:id="rId40"/>
  </p:handoutMasterIdLst>
  <p:sldIdLst>
    <p:sldId id="257" r:id="rId5"/>
    <p:sldId id="258" r:id="rId6"/>
    <p:sldId id="259" r:id="rId7"/>
    <p:sldId id="260" r:id="rId8"/>
    <p:sldId id="261" r:id="rId9"/>
    <p:sldId id="277" r:id="rId10"/>
    <p:sldId id="278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90" r:id="rId19"/>
    <p:sldId id="291" r:id="rId20"/>
    <p:sldId id="269" r:id="rId21"/>
    <p:sldId id="270" r:id="rId22"/>
    <p:sldId id="271" r:id="rId23"/>
    <p:sldId id="272" r:id="rId24"/>
    <p:sldId id="279" r:id="rId25"/>
    <p:sldId id="273" r:id="rId26"/>
    <p:sldId id="274" r:id="rId27"/>
    <p:sldId id="275" r:id="rId28"/>
    <p:sldId id="276" r:id="rId29"/>
    <p:sldId id="280" r:id="rId30"/>
    <p:sldId id="281" r:id="rId31"/>
    <p:sldId id="282" r:id="rId32"/>
    <p:sldId id="283" r:id="rId33"/>
    <p:sldId id="284" r:id="rId34"/>
    <p:sldId id="289" r:id="rId35"/>
    <p:sldId id="285" r:id="rId36"/>
    <p:sldId id="286" r:id="rId37"/>
    <p:sldId id="292" r:id="rId38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9FA9"/>
    <a:srgbClr val="044FE6"/>
    <a:srgbClr val="BD2D4F"/>
    <a:srgbClr val="437754"/>
    <a:srgbClr val="FF9900"/>
    <a:srgbClr val="365484"/>
    <a:srgbClr val="883253"/>
    <a:srgbClr val="A71387"/>
    <a:srgbClr val="B73B0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1" autoAdjust="0"/>
    <p:restoredTop sz="94704" autoAdjust="0"/>
  </p:normalViewPr>
  <p:slideViewPr>
    <p:cSldViewPr snapToGrid="0">
      <p:cViewPr varScale="1">
        <p:scale>
          <a:sx n="90" d="100"/>
          <a:sy n="9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7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810377-A3D1-4CBE-BC2D-9FFC894DA3D4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1FD7B95-D0A3-4782-A644-BF84358E8D16}">
      <dgm:prSet phldrT="[Texto]"/>
      <dgm:spPr/>
      <dgm:t>
        <a:bodyPr/>
        <a:lstStyle/>
        <a:p>
          <a:r>
            <a:rPr lang="es-MX" dirty="0" smtClean="0"/>
            <a:t>MODELO</a:t>
          </a:r>
          <a:endParaRPr lang="es-MX" dirty="0"/>
        </a:p>
      </dgm:t>
    </dgm:pt>
    <dgm:pt modelId="{1973E78B-82AA-454A-AA2B-1417D7A5CEAF}" type="parTrans" cxnId="{162ABF2E-7919-47A2-8323-24E47471E063}">
      <dgm:prSet/>
      <dgm:spPr/>
      <dgm:t>
        <a:bodyPr/>
        <a:lstStyle/>
        <a:p>
          <a:endParaRPr lang="es-MX"/>
        </a:p>
      </dgm:t>
    </dgm:pt>
    <dgm:pt modelId="{7E334894-7009-4264-9125-728139418A94}" type="sibTrans" cxnId="{162ABF2E-7919-47A2-8323-24E47471E063}">
      <dgm:prSet/>
      <dgm:spPr/>
      <dgm:t>
        <a:bodyPr/>
        <a:lstStyle/>
        <a:p>
          <a:endParaRPr lang="es-MX"/>
        </a:p>
      </dgm:t>
    </dgm:pt>
    <dgm:pt modelId="{3F0A9E62-74F4-43B2-995F-2956879BD5B2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GUBERNAMENTAL</a:t>
          </a:r>
          <a:endParaRPr lang="es-MX" dirty="0"/>
        </a:p>
      </dgm:t>
    </dgm:pt>
    <dgm:pt modelId="{2FEDCBBC-A6E4-47E7-807A-D21DD3761637}" type="parTrans" cxnId="{CF589549-CDA1-473A-B6C9-3762A9A821C3}">
      <dgm:prSet/>
      <dgm:spPr/>
      <dgm:t>
        <a:bodyPr/>
        <a:lstStyle/>
        <a:p>
          <a:endParaRPr lang="es-MX"/>
        </a:p>
      </dgm:t>
    </dgm:pt>
    <dgm:pt modelId="{38D24FEF-6998-41CD-87C2-985EF35F8C77}" type="sibTrans" cxnId="{CF589549-CDA1-473A-B6C9-3762A9A821C3}">
      <dgm:prSet/>
      <dgm:spPr/>
      <dgm:t>
        <a:bodyPr/>
        <a:lstStyle/>
        <a:p>
          <a:endParaRPr lang="es-MX"/>
        </a:p>
      </dgm:t>
    </dgm:pt>
    <dgm:pt modelId="{0BC2EF9B-F90A-4559-B3C0-D8BEF2E6AD1D}">
      <dgm:prSet phldrT="[Texto]"/>
      <dgm:spPr>
        <a:solidFill>
          <a:srgbClr val="00B0F0"/>
        </a:solidFill>
      </dgm:spPr>
      <dgm:t>
        <a:bodyPr/>
        <a:lstStyle/>
        <a:p>
          <a:r>
            <a:rPr lang="es-MX" dirty="0" smtClean="0"/>
            <a:t>INDEPENDIENTE</a:t>
          </a:r>
          <a:endParaRPr lang="es-MX" dirty="0"/>
        </a:p>
      </dgm:t>
    </dgm:pt>
    <dgm:pt modelId="{971CCEB9-2D94-40B1-8A60-8A6026CC3FB8}" type="parTrans" cxnId="{BC5075AA-F5C9-4C3F-A6A5-49F0917E5A91}">
      <dgm:prSet/>
      <dgm:spPr/>
      <dgm:t>
        <a:bodyPr/>
        <a:lstStyle/>
        <a:p>
          <a:endParaRPr lang="es-MX"/>
        </a:p>
      </dgm:t>
    </dgm:pt>
    <dgm:pt modelId="{C03C703A-1101-4581-9A0F-9F12BF8F735E}" type="sibTrans" cxnId="{BC5075AA-F5C9-4C3F-A6A5-49F0917E5A91}">
      <dgm:prSet/>
      <dgm:spPr/>
      <dgm:t>
        <a:bodyPr/>
        <a:lstStyle/>
        <a:p>
          <a:endParaRPr lang="es-MX"/>
        </a:p>
      </dgm:t>
    </dgm:pt>
    <dgm:pt modelId="{254CA7D1-875E-4678-8002-2E5A2C4E885F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/>
            <a:t>MIXTO</a:t>
          </a:r>
          <a:endParaRPr lang="es-MX" dirty="0"/>
        </a:p>
      </dgm:t>
    </dgm:pt>
    <dgm:pt modelId="{42BB14AB-5781-4DE6-872D-39C4DF461748}" type="parTrans" cxnId="{9C007F15-9163-44B7-822B-E6BF0C8407BC}">
      <dgm:prSet/>
      <dgm:spPr/>
      <dgm:t>
        <a:bodyPr/>
        <a:lstStyle/>
        <a:p>
          <a:endParaRPr lang="es-MX"/>
        </a:p>
      </dgm:t>
    </dgm:pt>
    <dgm:pt modelId="{3F2A1F8D-2B43-417B-A7A0-04C8BC08FC6C}" type="sibTrans" cxnId="{9C007F15-9163-44B7-822B-E6BF0C8407BC}">
      <dgm:prSet/>
      <dgm:spPr/>
      <dgm:t>
        <a:bodyPr/>
        <a:lstStyle/>
        <a:p>
          <a:endParaRPr lang="es-MX"/>
        </a:p>
      </dgm:t>
    </dgm:pt>
    <dgm:pt modelId="{9B31500E-994F-4B02-B3DB-44ECCBCF6AE3}" type="pres">
      <dgm:prSet presAssocID="{C2810377-A3D1-4CBE-BC2D-9FFC894DA3D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56D5A4A-9EB4-4F85-8487-9F16573F4B5D}" type="pres">
      <dgm:prSet presAssocID="{D1FD7B95-D0A3-4782-A644-BF84358E8D16}" presName="root1" presStyleCnt="0"/>
      <dgm:spPr/>
    </dgm:pt>
    <dgm:pt modelId="{DE98BF12-F376-49BC-AB24-A67E61E6347D}" type="pres">
      <dgm:prSet presAssocID="{D1FD7B95-D0A3-4782-A644-BF84358E8D1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147C4A8-0648-409D-A06F-FEA5B89A7775}" type="pres">
      <dgm:prSet presAssocID="{D1FD7B95-D0A3-4782-A644-BF84358E8D16}" presName="level2hierChild" presStyleCnt="0"/>
      <dgm:spPr/>
    </dgm:pt>
    <dgm:pt modelId="{D978D9DC-86EF-49C9-93C8-EF2BEAE8CE98}" type="pres">
      <dgm:prSet presAssocID="{2FEDCBBC-A6E4-47E7-807A-D21DD3761637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73BBC2C3-A173-421B-899A-64A35A283696}" type="pres">
      <dgm:prSet presAssocID="{2FEDCBBC-A6E4-47E7-807A-D21DD3761637}" presName="connTx" presStyleLbl="parChTrans1D2" presStyleIdx="0" presStyleCnt="3"/>
      <dgm:spPr/>
      <dgm:t>
        <a:bodyPr/>
        <a:lstStyle/>
        <a:p>
          <a:endParaRPr lang="es-MX"/>
        </a:p>
      </dgm:t>
    </dgm:pt>
    <dgm:pt modelId="{8608F3D5-31C0-4C73-B70C-7D1D8C752419}" type="pres">
      <dgm:prSet presAssocID="{3F0A9E62-74F4-43B2-995F-2956879BD5B2}" presName="root2" presStyleCnt="0"/>
      <dgm:spPr/>
    </dgm:pt>
    <dgm:pt modelId="{8CF5B31C-B1AC-4E86-9463-9DF9370C63A1}" type="pres">
      <dgm:prSet presAssocID="{3F0A9E62-74F4-43B2-995F-2956879BD5B2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A0E41EF-E433-492C-A5A1-F56E8EB914DD}" type="pres">
      <dgm:prSet presAssocID="{3F0A9E62-74F4-43B2-995F-2956879BD5B2}" presName="level3hierChild" presStyleCnt="0"/>
      <dgm:spPr/>
    </dgm:pt>
    <dgm:pt modelId="{56B0DE35-9219-4AEE-9945-8167A105DAF1}" type="pres">
      <dgm:prSet presAssocID="{971CCEB9-2D94-40B1-8A60-8A6026CC3FB8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124FA73B-7B2F-4F63-A8A4-145476621ED4}" type="pres">
      <dgm:prSet presAssocID="{971CCEB9-2D94-40B1-8A60-8A6026CC3FB8}" presName="connTx" presStyleLbl="parChTrans1D2" presStyleIdx="1" presStyleCnt="3"/>
      <dgm:spPr/>
      <dgm:t>
        <a:bodyPr/>
        <a:lstStyle/>
        <a:p>
          <a:endParaRPr lang="es-MX"/>
        </a:p>
      </dgm:t>
    </dgm:pt>
    <dgm:pt modelId="{486F0C3B-C647-4533-A1E6-2886633DAB4D}" type="pres">
      <dgm:prSet presAssocID="{0BC2EF9B-F90A-4559-B3C0-D8BEF2E6AD1D}" presName="root2" presStyleCnt="0"/>
      <dgm:spPr/>
    </dgm:pt>
    <dgm:pt modelId="{6E477CB3-9EA0-4A9F-B0B0-9734A4C43D35}" type="pres">
      <dgm:prSet presAssocID="{0BC2EF9B-F90A-4559-B3C0-D8BEF2E6AD1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A88E72D-19EF-435C-926D-292F22E1CE1C}" type="pres">
      <dgm:prSet presAssocID="{0BC2EF9B-F90A-4559-B3C0-D8BEF2E6AD1D}" presName="level3hierChild" presStyleCnt="0"/>
      <dgm:spPr/>
    </dgm:pt>
    <dgm:pt modelId="{4AC14AC9-2D5B-4093-9A0F-59BCB0E74D6B}" type="pres">
      <dgm:prSet presAssocID="{42BB14AB-5781-4DE6-872D-39C4DF461748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DD11F1A4-E079-4B90-BC2F-DB9ECABD81FA}" type="pres">
      <dgm:prSet presAssocID="{42BB14AB-5781-4DE6-872D-39C4DF461748}" presName="connTx" presStyleLbl="parChTrans1D2" presStyleIdx="2" presStyleCnt="3"/>
      <dgm:spPr/>
      <dgm:t>
        <a:bodyPr/>
        <a:lstStyle/>
        <a:p>
          <a:endParaRPr lang="es-MX"/>
        </a:p>
      </dgm:t>
    </dgm:pt>
    <dgm:pt modelId="{BD77ACDB-E6C2-4ABC-8C36-0B82F7444D96}" type="pres">
      <dgm:prSet presAssocID="{254CA7D1-875E-4678-8002-2E5A2C4E885F}" presName="root2" presStyleCnt="0"/>
      <dgm:spPr/>
    </dgm:pt>
    <dgm:pt modelId="{B20CC56F-7754-41DD-A161-7B97C394DFD9}" type="pres">
      <dgm:prSet presAssocID="{254CA7D1-875E-4678-8002-2E5A2C4E885F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BA63840-C44E-43A5-BEAB-A27346BC9D4B}" type="pres">
      <dgm:prSet presAssocID="{254CA7D1-875E-4678-8002-2E5A2C4E885F}" presName="level3hierChild" presStyleCnt="0"/>
      <dgm:spPr/>
    </dgm:pt>
  </dgm:ptLst>
  <dgm:cxnLst>
    <dgm:cxn modelId="{162ABF2E-7919-47A2-8323-24E47471E063}" srcId="{C2810377-A3D1-4CBE-BC2D-9FFC894DA3D4}" destId="{D1FD7B95-D0A3-4782-A644-BF84358E8D16}" srcOrd="0" destOrd="0" parTransId="{1973E78B-82AA-454A-AA2B-1417D7A5CEAF}" sibTransId="{7E334894-7009-4264-9125-728139418A94}"/>
    <dgm:cxn modelId="{7909C53A-4184-4996-95A2-047BEACDFC54}" type="presOf" srcId="{0BC2EF9B-F90A-4559-B3C0-D8BEF2E6AD1D}" destId="{6E477CB3-9EA0-4A9F-B0B0-9734A4C43D35}" srcOrd="0" destOrd="0" presId="urn:microsoft.com/office/officeart/2008/layout/HorizontalMultiLevelHierarchy"/>
    <dgm:cxn modelId="{9C007F15-9163-44B7-822B-E6BF0C8407BC}" srcId="{D1FD7B95-D0A3-4782-A644-BF84358E8D16}" destId="{254CA7D1-875E-4678-8002-2E5A2C4E885F}" srcOrd="2" destOrd="0" parTransId="{42BB14AB-5781-4DE6-872D-39C4DF461748}" sibTransId="{3F2A1F8D-2B43-417B-A7A0-04C8BC08FC6C}"/>
    <dgm:cxn modelId="{FE8D5A8A-FF0A-489C-8E5B-94705B12573E}" type="presOf" srcId="{42BB14AB-5781-4DE6-872D-39C4DF461748}" destId="{4AC14AC9-2D5B-4093-9A0F-59BCB0E74D6B}" srcOrd="0" destOrd="0" presId="urn:microsoft.com/office/officeart/2008/layout/HorizontalMultiLevelHierarchy"/>
    <dgm:cxn modelId="{DC7487CC-4D53-46F3-B966-DDEC9133C89B}" type="presOf" srcId="{D1FD7B95-D0A3-4782-A644-BF84358E8D16}" destId="{DE98BF12-F376-49BC-AB24-A67E61E6347D}" srcOrd="0" destOrd="0" presId="urn:microsoft.com/office/officeart/2008/layout/HorizontalMultiLevelHierarchy"/>
    <dgm:cxn modelId="{159822BB-D29F-4F3F-93DE-A5CC29EB93E8}" type="presOf" srcId="{971CCEB9-2D94-40B1-8A60-8A6026CC3FB8}" destId="{124FA73B-7B2F-4F63-A8A4-145476621ED4}" srcOrd="1" destOrd="0" presId="urn:microsoft.com/office/officeart/2008/layout/HorizontalMultiLevelHierarchy"/>
    <dgm:cxn modelId="{5C6D8630-D41A-4876-B909-97DFFF701C8D}" type="presOf" srcId="{3F0A9E62-74F4-43B2-995F-2956879BD5B2}" destId="{8CF5B31C-B1AC-4E86-9463-9DF9370C63A1}" srcOrd="0" destOrd="0" presId="urn:microsoft.com/office/officeart/2008/layout/HorizontalMultiLevelHierarchy"/>
    <dgm:cxn modelId="{CF589549-CDA1-473A-B6C9-3762A9A821C3}" srcId="{D1FD7B95-D0A3-4782-A644-BF84358E8D16}" destId="{3F0A9E62-74F4-43B2-995F-2956879BD5B2}" srcOrd="0" destOrd="0" parTransId="{2FEDCBBC-A6E4-47E7-807A-D21DD3761637}" sibTransId="{38D24FEF-6998-41CD-87C2-985EF35F8C77}"/>
    <dgm:cxn modelId="{3549A814-543E-43EA-AEE6-BAAE83437149}" type="presOf" srcId="{2FEDCBBC-A6E4-47E7-807A-D21DD3761637}" destId="{D978D9DC-86EF-49C9-93C8-EF2BEAE8CE98}" srcOrd="0" destOrd="0" presId="urn:microsoft.com/office/officeart/2008/layout/HorizontalMultiLevelHierarchy"/>
    <dgm:cxn modelId="{15E22EC6-5914-4E28-A03D-22C0FC6525E8}" type="presOf" srcId="{254CA7D1-875E-4678-8002-2E5A2C4E885F}" destId="{B20CC56F-7754-41DD-A161-7B97C394DFD9}" srcOrd="0" destOrd="0" presId="urn:microsoft.com/office/officeart/2008/layout/HorizontalMultiLevelHierarchy"/>
    <dgm:cxn modelId="{B4083F31-8661-4330-9025-CED4BC4D4AF3}" type="presOf" srcId="{C2810377-A3D1-4CBE-BC2D-9FFC894DA3D4}" destId="{9B31500E-994F-4B02-B3DB-44ECCBCF6AE3}" srcOrd="0" destOrd="0" presId="urn:microsoft.com/office/officeart/2008/layout/HorizontalMultiLevelHierarchy"/>
    <dgm:cxn modelId="{B60FB988-F874-4C5E-83A3-9290915403C0}" type="presOf" srcId="{42BB14AB-5781-4DE6-872D-39C4DF461748}" destId="{DD11F1A4-E079-4B90-BC2F-DB9ECABD81FA}" srcOrd="1" destOrd="0" presId="urn:microsoft.com/office/officeart/2008/layout/HorizontalMultiLevelHierarchy"/>
    <dgm:cxn modelId="{BC5075AA-F5C9-4C3F-A6A5-49F0917E5A91}" srcId="{D1FD7B95-D0A3-4782-A644-BF84358E8D16}" destId="{0BC2EF9B-F90A-4559-B3C0-D8BEF2E6AD1D}" srcOrd="1" destOrd="0" parTransId="{971CCEB9-2D94-40B1-8A60-8A6026CC3FB8}" sibTransId="{C03C703A-1101-4581-9A0F-9F12BF8F735E}"/>
    <dgm:cxn modelId="{3707114D-2C90-4FB1-8D73-9452FC4AC275}" type="presOf" srcId="{971CCEB9-2D94-40B1-8A60-8A6026CC3FB8}" destId="{56B0DE35-9219-4AEE-9945-8167A105DAF1}" srcOrd="0" destOrd="0" presId="urn:microsoft.com/office/officeart/2008/layout/HorizontalMultiLevelHierarchy"/>
    <dgm:cxn modelId="{A0D41E5A-B823-4EE2-BFF2-59DA2F316E97}" type="presOf" srcId="{2FEDCBBC-A6E4-47E7-807A-D21DD3761637}" destId="{73BBC2C3-A173-421B-899A-64A35A283696}" srcOrd="1" destOrd="0" presId="urn:microsoft.com/office/officeart/2008/layout/HorizontalMultiLevelHierarchy"/>
    <dgm:cxn modelId="{5E063AB0-5149-41EB-B89B-76BB81FD2493}" type="presParOf" srcId="{9B31500E-994F-4B02-B3DB-44ECCBCF6AE3}" destId="{656D5A4A-9EB4-4F85-8487-9F16573F4B5D}" srcOrd="0" destOrd="0" presId="urn:microsoft.com/office/officeart/2008/layout/HorizontalMultiLevelHierarchy"/>
    <dgm:cxn modelId="{2B0593D7-DFA1-4914-BA57-00D8EE8788FD}" type="presParOf" srcId="{656D5A4A-9EB4-4F85-8487-9F16573F4B5D}" destId="{DE98BF12-F376-49BC-AB24-A67E61E6347D}" srcOrd="0" destOrd="0" presId="urn:microsoft.com/office/officeart/2008/layout/HorizontalMultiLevelHierarchy"/>
    <dgm:cxn modelId="{E06FD1E5-F786-4DC1-9E81-18273679BC1C}" type="presParOf" srcId="{656D5A4A-9EB4-4F85-8487-9F16573F4B5D}" destId="{8147C4A8-0648-409D-A06F-FEA5B89A7775}" srcOrd="1" destOrd="0" presId="urn:microsoft.com/office/officeart/2008/layout/HorizontalMultiLevelHierarchy"/>
    <dgm:cxn modelId="{2C3E85F2-1529-452E-B327-8259AF08D028}" type="presParOf" srcId="{8147C4A8-0648-409D-A06F-FEA5B89A7775}" destId="{D978D9DC-86EF-49C9-93C8-EF2BEAE8CE98}" srcOrd="0" destOrd="0" presId="urn:microsoft.com/office/officeart/2008/layout/HorizontalMultiLevelHierarchy"/>
    <dgm:cxn modelId="{2ED73D5A-5812-406A-B304-92D394DB39A3}" type="presParOf" srcId="{D978D9DC-86EF-49C9-93C8-EF2BEAE8CE98}" destId="{73BBC2C3-A173-421B-899A-64A35A283696}" srcOrd="0" destOrd="0" presId="urn:microsoft.com/office/officeart/2008/layout/HorizontalMultiLevelHierarchy"/>
    <dgm:cxn modelId="{4ABB67A5-E7B3-4F1B-BC36-CAE3000350B9}" type="presParOf" srcId="{8147C4A8-0648-409D-A06F-FEA5B89A7775}" destId="{8608F3D5-31C0-4C73-B70C-7D1D8C752419}" srcOrd="1" destOrd="0" presId="urn:microsoft.com/office/officeart/2008/layout/HorizontalMultiLevelHierarchy"/>
    <dgm:cxn modelId="{2BECBBA3-B887-458B-99A8-CD8C40FF71C7}" type="presParOf" srcId="{8608F3D5-31C0-4C73-B70C-7D1D8C752419}" destId="{8CF5B31C-B1AC-4E86-9463-9DF9370C63A1}" srcOrd="0" destOrd="0" presId="urn:microsoft.com/office/officeart/2008/layout/HorizontalMultiLevelHierarchy"/>
    <dgm:cxn modelId="{9225935D-6189-4C4C-9263-4C732C08153A}" type="presParOf" srcId="{8608F3D5-31C0-4C73-B70C-7D1D8C752419}" destId="{4A0E41EF-E433-492C-A5A1-F56E8EB914DD}" srcOrd="1" destOrd="0" presId="urn:microsoft.com/office/officeart/2008/layout/HorizontalMultiLevelHierarchy"/>
    <dgm:cxn modelId="{BDA747D5-33E4-4269-8441-6047B9A49C70}" type="presParOf" srcId="{8147C4A8-0648-409D-A06F-FEA5B89A7775}" destId="{56B0DE35-9219-4AEE-9945-8167A105DAF1}" srcOrd="2" destOrd="0" presId="urn:microsoft.com/office/officeart/2008/layout/HorizontalMultiLevelHierarchy"/>
    <dgm:cxn modelId="{8A0B4D77-D7D5-49EC-B7C1-94E8447B6159}" type="presParOf" srcId="{56B0DE35-9219-4AEE-9945-8167A105DAF1}" destId="{124FA73B-7B2F-4F63-A8A4-145476621ED4}" srcOrd="0" destOrd="0" presId="urn:microsoft.com/office/officeart/2008/layout/HorizontalMultiLevelHierarchy"/>
    <dgm:cxn modelId="{06C71CF5-ED07-4A87-91A4-688009AA807D}" type="presParOf" srcId="{8147C4A8-0648-409D-A06F-FEA5B89A7775}" destId="{486F0C3B-C647-4533-A1E6-2886633DAB4D}" srcOrd="3" destOrd="0" presId="urn:microsoft.com/office/officeart/2008/layout/HorizontalMultiLevelHierarchy"/>
    <dgm:cxn modelId="{0AC6614E-E4CC-4CBE-9C92-D2EB5F719442}" type="presParOf" srcId="{486F0C3B-C647-4533-A1E6-2886633DAB4D}" destId="{6E477CB3-9EA0-4A9F-B0B0-9734A4C43D35}" srcOrd="0" destOrd="0" presId="urn:microsoft.com/office/officeart/2008/layout/HorizontalMultiLevelHierarchy"/>
    <dgm:cxn modelId="{CEF08023-4C47-4A94-8F11-C642A2A91451}" type="presParOf" srcId="{486F0C3B-C647-4533-A1E6-2886633DAB4D}" destId="{EA88E72D-19EF-435C-926D-292F22E1CE1C}" srcOrd="1" destOrd="0" presId="urn:microsoft.com/office/officeart/2008/layout/HorizontalMultiLevelHierarchy"/>
    <dgm:cxn modelId="{92B0642F-96C4-4C36-A5DC-97898F05837E}" type="presParOf" srcId="{8147C4A8-0648-409D-A06F-FEA5B89A7775}" destId="{4AC14AC9-2D5B-4093-9A0F-59BCB0E74D6B}" srcOrd="4" destOrd="0" presId="urn:microsoft.com/office/officeart/2008/layout/HorizontalMultiLevelHierarchy"/>
    <dgm:cxn modelId="{46526F79-67E1-4C2B-A85B-08A24331C013}" type="presParOf" srcId="{4AC14AC9-2D5B-4093-9A0F-59BCB0E74D6B}" destId="{DD11F1A4-E079-4B90-BC2F-DB9ECABD81FA}" srcOrd="0" destOrd="0" presId="urn:microsoft.com/office/officeart/2008/layout/HorizontalMultiLevelHierarchy"/>
    <dgm:cxn modelId="{01D770B5-2260-45A1-9223-1D13E9186B4F}" type="presParOf" srcId="{8147C4A8-0648-409D-A06F-FEA5B89A7775}" destId="{BD77ACDB-E6C2-4ABC-8C36-0B82F7444D96}" srcOrd="5" destOrd="0" presId="urn:microsoft.com/office/officeart/2008/layout/HorizontalMultiLevelHierarchy"/>
    <dgm:cxn modelId="{29A5267C-5B23-44AD-8B2A-41043A2CC61D}" type="presParOf" srcId="{BD77ACDB-E6C2-4ABC-8C36-0B82F7444D96}" destId="{B20CC56F-7754-41DD-A161-7B97C394DFD9}" srcOrd="0" destOrd="0" presId="urn:microsoft.com/office/officeart/2008/layout/HorizontalMultiLevelHierarchy"/>
    <dgm:cxn modelId="{146EE8AE-3787-4F4D-9CF7-603A97604A19}" type="presParOf" srcId="{BD77ACDB-E6C2-4ABC-8C36-0B82F7444D96}" destId="{CBA63840-C44E-43A5-BEAB-A27346BC9D4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7AB58EC-DCB4-4878-87DC-90D0D59E1664}" type="doc">
      <dgm:prSet loTypeId="urn:microsoft.com/office/officeart/2009/3/layout/HorizontalOrganizationChart" loCatId="hierarchy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es-MX"/>
        </a:p>
      </dgm:t>
    </dgm:pt>
    <dgm:pt modelId="{CE474A19-4CE4-4E92-AC8F-E4A0BE3D9987}">
      <dgm:prSet phldrT="[Texto]" custT="1"/>
      <dgm:spPr/>
      <dgm:t>
        <a:bodyPr/>
        <a:lstStyle/>
        <a:p>
          <a:r>
            <a:rPr lang="es-MX" sz="3600" dirty="0" smtClean="0"/>
            <a:t>Factores para asumir la función electoral de los OPLES</a:t>
          </a:r>
          <a:endParaRPr lang="es-MX" sz="3600" dirty="0"/>
        </a:p>
      </dgm:t>
    </dgm:pt>
    <dgm:pt modelId="{5F85D8B7-31E1-47AB-9D81-AA17AE98F883}" type="parTrans" cxnId="{69E3649E-7E59-4F1C-9FAF-C094E3CFAA8A}">
      <dgm:prSet/>
      <dgm:spPr/>
      <dgm:t>
        <a:bodyPr/>
        <a:lstStyle/>
        <a:p>
          <a:endParaRPr lang="es-MX"/>
        </a:p>
      </dgm:t>
    </dgm:pt>
    <dgm:pt modelId="{ED638D65-8C8A-4207-B725-1ABB06E184E2}" type="sibTrans" cxnId="{69E3649E-7E59-4F1C-9FAF-C094E3CFAA8A}">
      <dgm:prSet/>
      <dgm:spPr/>
      <dgm:t>
        <a:bodyPr/>
        <a:lstStyle/>
        <a:p>
          <a:endParaRPr lang="es-MX"/>
        </a:p>
      </dgm:t>
    </dgm:pt>
    <dgm:pt modelId="{CCE10B17-C104-453A-828C-723D39862322}">
      <dgm:prSet phldrT="[Texto]"/>
      <dgm:spPr/>
      <dgm:t>
        <a:bodyPr/>
        <a:lstStyle/>
        <a:p>
          <a:r>
            <a:rPr lang="es-MX" dirty="0" smtClean="0"/>
            <a:t>Que se ponga en peligro la paz pública, la sociedad y se afecten los principios rectores en materia electoral </a:t>
          </a:r>
          <a:endParaRPr lang="es-MX" dirty="0"/>
        </a:p>
      </dgm:t>
    </dgm:pt>
    <dgm:pt modelId="{46C2C005-811B-4EFB-9ABB-3E0FF7EB3336}" type="parTrans" cxnId="{991F7AE3-1797-46A5-A418-7370249625C1}">
      <dgm:prSet/>
      <dgm:spPr/>
      <dgm:t>
        <a:bodyPr/>
        <a:lstStyle/>
        <a:p>
          <a:endParaRPr lang="es-MX"/>
        </a:p>
      </dgm:t>
    </dgm:pt>
    <dgm:pt modelId="{EAED65B9-3524-4043-97FE-DFA0372028FC}" type="sibTrans" cxnId="{991F7AE3-1797-46A5-A418-7370249625C1}">
      <dgm:prSet/>
      <dgm:spPr/>
      <dgm:t>
        <a:bodyPr/>
        <a:lstStyle/>
        <a:p>
          <a:endParaRPr lang="es-MX"/>
        </a:p>
      </dgm:t>
    </dgm:pt>
    <dgm:pt modelId="{75FB8980-F04C-4C7D-8EC8-74BAEEF1AA5A}">
      <dgm:prSet phldrT="[Texto]"/>
      <dgm:spPr/>
      <dgm:t>
        <a:bodyPr/>
        <a:lstStyle/>
        <a:p>
          <a:r>
            <a:rPr lang="es-MX" dirty="0" smtClean="0"/>
            <a:t>Que no existan condiciones políticas idóneas por la injerencia o intromisión de alguno de los Poderes  </a:t>
          </a:r>
          <a:endParaRPr lang="es-MX" dirty="0"/>
        </a:p>
      </dgm:t>
    </dgm:pt>
    <dgm:pt modelId="{D20BBDE1-241E-4791-ACA5-BBFC306C1167}" type="parTrans" cxnId="{C98FF76A-04F2-4190-986B-3B193194DF3F}">
      <dgm:prSet/>
      <dgm:spPr/>
      <dgm:t>
        <a:bodyPr/>
        <a:lstStyle/>
        <a:p>
          <a:endParaRPr lang="es-MX"/>
        </a:p>
      </dgm:t>
    </dgm:pt>
    <dgm:pt modelId="{70AF2921-D8F4-4A5D-ABAC-2B65D3BF414E}" type="sibTrans" cxnId="{C98FF76A-04F2-4190-986B-3B193194DF3F}">
      <dgm:prSet/>
      <dgm:spPr/>
      <dgm:t>
        <a:bodyPr/>
        <a:lstStyle/>
        <a:p>
          <a:endParaRPr lang="es-MX"/>
        </a:p>
      </dgm:t>
    </dgm:pt>
    <dgm:pt modelId="{DFDDE46A-D1A0-4CEB-93E1-975D0BC01FE9}" type="pres">
      <dgm:prSet presAssocID="{17AB58EC-DCB4-4878-87DC-90D0D59E16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61B174AB-FF3E-4B77-AF92-AC3AD4D4A69E}" type="pres">
      <dgm:prSet presAssocID="{CE474A19-4CE4-4E92-AC8F-E4A0BE3D9987}" presName="hierRoot1" presStyleCnt="0">
        <dgm:presLayoutVars>
          <dgm:hierBranch val="init"/>
        </dgm:presLayoutVars>
      </dgm:prSet>
      <dgm:spPr/>
    </dgm:pt>
    <dgm:pt modelId="{A6FB224F-07EE-45C7-A7AE-601571B9DFE3}" type="pres">
      <dgm:prSet presAssocID="{CE474A19-4CE4-4E92-AC8F-E4A0BE3D9987}" presName="rootComposite1" presStyleCnt="0"/>
      <dgm:spPr/>
    </dgm:pt>
    <dgm:pt modelId="{AE62DCAB-6ED5-4C1B-B6BD-265AC9F9D8A7}" type="pres">
      <dgm:prSet presAssocID="{CE474A19-4CE4-4E92-AC8F-E4A0BE3D9987}" presName="rootText1" presStyleLbl="node0" presStyleIdx="0" presStyleCnt="1" custScaleY="16983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8CFFFD9-77FD-4B93-962B-65E261D15376}" type="pres">
      <dgm:prSet presAssocID="{CE474A19-4CE4-4E92-AC8F-E4A0BE3D9987}" presName="rootConnector1" presStyleLbl="node1" presStyleIdx="0" presStyleCnt="0"/>
      <dgm:spPr/>
      <dgm:t>
        <a:bodyPr/>
        <a:lstStyle/>
        <a:p>
          <a:endParaRPr lang="es-MX"/>
        </a:p>
      </dgm:t>
    </dgm:pt>
    <dgm:pt modelId="{2F0D0CBA-2AAE-4EDF-86E9-0ACCCBFD3746}" type="pres">
      <dgm:prSet presAssocID="{CE474A19-4CE4-4E92-AC8F-E4A0BE3D9987}" presName="hierChild2" presStyleCnt="0"/>
      <dgm:spPr/>
    </dgm:pt>
    <dgm:pt modelId="{F2680532-F1E2-41A4-B9BF-32B47DB92200}" type="pres">
      <dgm:prSet presAssocID="{46C2C005-811B-4EFB-9ABB-3E0FF7EB3336}" presName="Name64" presStyleLbl="parChTrans1D2" presStyleIdx="0" presStyleCnt="2"/>
      <dgm:spPr/>
      <dgm:t>
        <a:bodyPr/>
        <a:lstStyle/>
        <a:p>
          <a:endParaRPr lang="es-MX"/>
        </a:p>
      </dgm:t>
    </dgm:pt>
    <dgm:pt modelId="{052FD55F-B43B-4844-A285-96BBCC663F6D}" type="pres">
      <dgm:prSet presAssocID="{CCE10B17-C104-453A-828C-723D39862322}" presName="hierRoot2" presStyleCnt="0">
        <dgm:presLayoutVars>
          <dgm:hierBranch val="init"/>
        </dgm:presLayoutVars>
      </dgm:prSet>
      <dgm:spPr/>
    </dgm:pt>
    <dgm:pt modelId="{E4F4A7F7-2F79-49C6-90A4-7DF5A28FBB0F}" type="pres">
      <dgm:prSet presAssocID="{CCE10B17-C104-453A-828C-723D39862322}" presName="rootComposite" presStyleCnt="0"/>
      <dgm:spPr/>
    </dgm:pt>
    <dgm:pt modelId="{16BB6C88-5183-4EB4-85C9-6F0349AD87E5}" type="pres">
      <dgm:prSet presAssocID="{CCE10B17-C104-453A-828C-723D39862322}" presName="rootText" presStyleLbl="node2" presStyleIdx="0" presStyleCnt="2" custScaleX="103914" custScaleY="18946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46DBB65-7083-4D3C-BAB6-B8F254DA4F45}" type="pres">
      <dgm:prSet presAssocID="{CCE10B17-C104-453A-828C-723D39862322}" presName="rootConnector" presStyleLbl="node2" presStyleIdx="0" presStyleCnt="2"/>
      <dgm:spPr/>
      <dgm:t>
        <a:bodyPr/>
        <a:lstStyle/>
        <a:p>
          <a:endParaRPr lang="es-MX"/>
        </a:p>
      </dgm:t>
    </dgm:pt>
    <dgm:pt modelId="{0AE71AC1-5FED-4839-AD40-596AF7D0E27D}" type="pres">
      <dgm:prSet presAssocID="{CCE10B17-C104-453A-828C-723D39862322}" presName="hierChild4" presStyleCnt="0"/>
      <dgm:spPr/>
    </dgm:pt>
    <dgm:pt modelId="{D838BFFF-449F-4FE2-8D61-087C899E97F7}" type="pres">
      <dgm:prSet presAssocID="{CCE10B17-C104-453A-828C-723D39862322}" presName="hierChild5" presStyleCnt="0"/>
      <dgm:spPr/>
    </dgm:pt>
    <dgm:pt modelId="{0E0293C1-066E-4B10-9BBE-77D97EFFA7D3}" type="pres">
      <dgm:prSet presAssocID="{D20BBDE1-241E-4791-ACA5-BBFC306C1167}" presName="Name64" presStyleLbl="parChTrans1D2" presStyleIdx="1" presStyleCnt="2"/>
      <dgm:spPr/>
      <dgm:t>
        <a:bodyPr/>
        <a:lstStyle/>
        <a:p>
          <a:endParaRPr lang="es-MX"/>
        </a:p>
      </dgm:t>
    </dgm:pt>
    <dgm:pt modelId="{3E2F16D5-D631-42FF-9C47-A581911F0A33}" type="pres">
      <dgm:prSet presAssocID="{75FB8980-F04C-4C7D-8EC8-74BAEEF1AA5A}" presName="hierRoot2" presStyleCnt="0">
        <dgm:presLayoutVars>
          <dgm:hierBranch val="init"/>
        </dgm:presLayoutVars>
      </dgm:prSet>
      <dgm:spPr/>
    </dgm:pt>
    <dgm:pt modelId="{1E715EB5-D27C-4439-A2DE-7B54E20822CB}" type="pres">
      <dgm:prSet presAssocID="{75FB8980-F04C-4C7D-8EC8-74BAEEF1AA5A}" presName="rootComposite" presStyleCnt="0"/>
      <dgm:spPr/>
    </dgm:pt>
    <dgm:pt modelId="{6307795B-AF9C-4A13-9DAE-7B4D93B9AF80}" type="pres">
      <dgm:prSet presAssocID="{75FB8980-F04C-4C7D-8EC8-74BAEEF1AA5A}" presName="rootText" presStyleLbl="node2" presStyleIdx="1" presStyleCnt="2" custScaleX="109325" custScaleY="19563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70D9599-EA71-4970-BA99-D974ABD393EA}" type="pres">
      <dgm:prSet presAssocID="{75FB8980-F04C-4C7D-8EC8-74BAEEF1AA5A}" presName="rootConnector" presStyleLbl="node2" presStyleIdx="1" presStyleCnt="2"/>
      <dgm:spPr/>
      <dgm:t>
        <a:bodyPr/>
        <a:lstStyle/>
        <a:p>
          <a:endParaRPr lang="es-MX"/>
        </a:p>
      </dgm:t>
    </dgm:pt>
    <dgm:pt modelId="{6999538C-ADFB-4EC3-9082-502651E10149}" type="pres">
      <dgm:prSet presAssocID="{75FB8980-F04C-4C7D-8EC8-74BAEEF1AA5A}" presName="hierChild4" presStyleCnt="0"/>
      <dgm:spPr/>
    </dgm:pt>
    <dgm:pt modelId="{FECDAD3D-38F0-4410-A2E6-1D7F7BFF2DC9}" type="pres">
      <dgm:prSet presAssocID="{75FB8980-F04C-4C7D-8EC8-74BAEEF1AA5A}" presName="hierChild5" presStyleCnt="0"/>
      <dgm:spPr/>
    </dgm:pt>
    <dgm:pt modelId="{CB435843-0877-42C0-807B-73AC71CEE102}" type="pres">
      <dgm:prSet presAssocID="{CE474A19-4CE4-4E92-AC8F-E4A0BE3D9987}" presName="hierChild3" presStyleCnt="0"/>
      <dgm:spPr/>
    </dgm:pt>
  </dgm:ptLst>
  <dgm:cxnLst>
    <dgm:cxn modelId="{2F7331BA-6A93-4948-BDA9-EC074CB21796}" type="presOf" srcId="{D20BBDE1-241E-4791-ACA5-BBFC306C1167}" destId="{0E0293C1-066E-4B10-9BBE-77D97EFFA7D3}" srcOrd="0" destOrd="0" presId="urn:microsoft.com/office/officeart/2009/3/layout/HorizontalOrganizationChart"/>
    <dgm:cxn modelId="{991F7AE3-1797-46A5-A418-7370249625C1}" srcId="{CE474A19-4CE4-4E92-AC8F-E4A0BE3D9987}" destId="{CCE10B17-C104-453A-828C-723D39862322}" srcOrd="0" destOrd="0" parTransId="{46C2C005-811B-4EFB-9ABB-3E0FF7EB3336}" sibTransId="{EAED65B9-3524-4043-97FE-DFA0372028FC}"/>
    <dgm:cxn modelId="{6F180D5D-C22C-46A3-9E53-8E7C340E8CC1}" type="presOf" srcId="{CE474A19-4CE4-4E92-AC8F-E4A0BE3D9987}" destId="{48CFFFD9-77FD-4B93-962B-65E261D15376}" srcOrd="1" destOrd="0" presId="urn:microsoft.com/office/officeart/2009/3/layout/HorizontalOrganizationChart"/>
    <dgm:cxn modelId="{85D401EA-825F-4044-8934-24A069F2B9EA}" type="presOf" srcId="{75FB8980-F04C-4C7D-8EC8-74BAEEF1AA5A}" destId="{F70D9599-EA71-4970-BA99-D974ABD393EA}" srcOrd="1" destOrd="0" presId="urn:microsoft.com/office/officeart/2009/3/layout/HorizontalOrganizationChart"/>
    <dgm:cxn modelId="{25064834-665E-4688-AD12-C5F8337F4160}" type="presOf" srcId="{17AB58EC-DCB4-4878-87DC-90D0D59E1664}" destId="{DFDDE46A-D1A0-4CEB-93E1-975D0BC01FE9}" srcOrd="0" destOrd="0" presId="urn:microsoft.com/office/officeart/2009/3/layout/HorizontalOrganizationChart"/>
    <dgm:cxn modelId="{5BB03DD6-6D8C-4B26-9D1C-0540B8A63CFC}" type="presOf" srcId="{CCE10B17-C104-453A-828C-723D39862322}" destId="{16BB6C88-5183-4EB4-85C9-6F0349AD87E5}" srcOrd="0" destOrd="0" presId="urn:microsoft.com/office/officeart/2009/3/layout/HorizontalOrganizationChart"/>
    <dgm:cxn modelId="{69E3649E-7E59-4F1C-9FAF-C094E3CFAA8A}" srcId="{17AB58EC-DCB4-4878-87DC-90D0D59E1664}" destId="{CE474A19-4CE4-4E92-AC8F-E4A0BE3D9987}" srcOrd="0" destOrd="0" parTransId="{5F85D8B7-31E1-47AB-9D81-AA17AE98F883}" sibTransId="{ED638D65-8C8A-4207-B725-1ABB06E184E2}"/>
    <dgm:cxn modelId="{730D85AB-4373-4911-8F40-CBEADF264D3E}" type="presOf" srcId="{75FB8980-F04C-4C7D-8EC8-74BAEEF1AA5A}" destId="{6307795B-AF9C-4A13-9DAE-7B4D93B9AF80}" srcOrd="0" destOrd="0" presId="urn:microsoft.com/office/officeart/2009/3/layout/HorizontalOrganizationChart"/>
    <dgm:cxn modelId="{784E6240-3CB4-4964-AD27-6F7E376772E4}" type="presOf" srcId="{46C2C005-811B-4EFB-9ABB-3E0FF7EB3336}" destId="{F2680532-F1E2-41A4-B9BF-32B47DB92200}" srcOrd="0" destOrd="0" presId="urn:microsoft.com/office/officeart/2009/3/layout/HorizontalOrganizationChart"/>
    <dgm:cxn modelId="{342C441A-3D9D-4D45-8BD9-F886C1B68DC2}" type="presOf" srcId="{CCE10B17-C104-453A-828C-723D39862322}" destId="{C46DBB65-7083-4D3C-BAB6-B8F254DA4F45}" srcOrd="1" destOrd="0" presId="urn:microsoft.com/office/officeart/2009/3/layout/HorizontalOrganizationChart"/>
    <dgm:cxn modelId="{C98FF76A-04F2-4190-986B-3B193194DF3F}" srcId="{CE474A19-4CE4-4E92-AC8F-E4A0BE3D9987}" destId="{75FB8980-F04C-4C7D-8EC8-74BAEEF1AA5A}" srcOrd="1" destOrd="0" parTransId="{D20BBDE1-241E-4791-ACA5-BBFC306C1167}" sibTransId="{70AF2921-D8F4-4A5D-ABAC-2B65D3BF414E}"/>
    <dgm:cxn modelId="{3B553EFF-9DEF-44A1-9828-9C4875E5D429}" type="presOf" srcId="{CE474A19-4CE4-4E92-AC8F-E4A0BE3D9987}" destId="{AE62DCAB-6ED5-4C1B-B6BD-265AC9F9D8A7}" srcOrd="0" destOrd="0" presId="urn:microsoft.com/office/officeart/2009/3/layout/HorizontalOrganizationChart"/>
    <dgm:cxn modelId="{F729E4CF-A8A8-4FC3-B5CD-8544282A04AD}" type="presParOf" srcId="{DFDDE46A-D1A0-4CEB-93E1-975D0BC01FE9}" destId="{61B174AB-FF3E-4B77-AF92-AC3AD4D4A69E}" srcOrd="0" destOrd="0" presId="urn:microsoft.com/office/officeart/2009/3/layout/HorizontalOrganizationChart"/>
    <dgm:cxn modelId="{20D41154-2F01-4D5B-8532-51F3A215ED56}" type="presParOf" srcId="{61B174AB-FF3E-4B77-AF92-AC3AD4D4A69E}" destId="{A6FB224F-07EE-45C7-A7AE-601571B9DFE3}" srcOrd="0" destOrd="0" presId="urn:microsoft.com/office/officeart/2009/3/layout/HorizontalOrganizationChart"/>
    <dgm:cxn modelId="{B1A84432-CFEE-414D-9E44-032161D7A9AE}" type="presParOf" srcId="{A6FB224F-07EE-45C7-A7AE-601571B9DFE3}" destId="{AE62DCAB-6ED5-4C1B-B6BD-265AC9F9D8A7}" srcOrd="0" destOrd="0" presId="urn:microsoft.com/office/officeart/2009/3/layout/HorizontalOrganizationChart"/>
    <dgm:cxn modelId="{7072F1B0-327F-4013-B1CC-9EDA6513BE4B}" type="presParOf" srcId="{A6FB224F-07EE-45C7-A7AE-601571B9DFE3}" destId="{48CFFFD9-77FD-4B93-962B-65E261D15376}" srcOrd="1" destOrd="0" presId="urn:microsoft.com/office/officeart/2009/3/layout/HorizontalOrganizationChart"/>
    <dgm:cxn modelId="{0D8ADB55-A793-4206-8474-C4EFEC2B9C01}" type="presParOf" srcId="{61B174AB-FF3E-4B77-AF92-AC3AD4D4A69E}" destId="{2F0D0CBA-2AAE-4EDF-86E9-0ACCCBFD3746}" srcOrd="1" destOrd="0" presId="urn:microsoft.com/office/officeart/2009/3/layout/HorizontalOrganizationChart"/>
    <dgm:cxn modelId="{96AD850F-D163-4799-8B01-36D741992565}" type="presParOf" srcId="{2F0D0CBA-2AAE-4EDF-86E9-0ACCCBFD3746}" destId="{F2680532-F1E2-41A4-B9BF-32B47DB92200}" srcOrd="0" destOrd="0" presId="urn:microsoft.com/office/officeart/2009/3/layout/HorizontalOrganizationChart"/>
    <dgm:cxn modelId="{F1C09039-B271-493A-AEA3-703F89578C56}" type="presParOf" srcId="{2F0D0CBA-2AAE-4EDF-86E9-0ACCCBFD3746}" destId="{052FD55F-B43B-4844-A285-96BBCC663F6D}" srcOrd="1" destOrd="0" presId="urn:microsoft.com/office/officeart/2009/3/layout/HorizontalOrganizationChart"/>
    <dgm:cxn modelId="{3E4ECBC8-7798-4E83-B208-CC77749A4FCE}" type="presParOf" srcId="{052FD55F-B43B-4844-A285-96BBCC663F6D}" destId="{E4F4A7F7-2F79-49C6-90A4-7DF5A28FBB0F}" srcOrd="0" destOrd="0" presId="urn:microsoft.com/office/officeart/2009/3/layout/HorizontalOrganizationChart"/>
    <dgm:cxn modelId="{D5F02635-7375-4322-9F2B-919C8D48855B}" type="presParOf" srcId="{E4F4A7F7-2F79-49C6-90A4-7DF5A28FBB0F}" destId="{16BB6C88-5183-4EB4-85C9-6F0349AD87E5}" srcOrd="0" destOrd="0" presId="urn:microsoft.com/office/officeart/2009/3/layout/HorizontalOrganizationChart"/>
    <dgm:cxn modelId="{D107CD10-0D38-4214-9F60-B8751036CC12}" type="presParOf" srcId="{E4F4A7F7-2F79-49C6-90A4-7DF5A28FBB0F}" destId="{C46DBB65-7083-4D3C-BAB6-B8F254DA4F45}" srcOrd="1" destOrd="0" presId="urn:microsoft.com/office/officeart/2009/3/layout/HorizontalOrganizationChart"/>
    <dgm:cxn modelId="{AA22514B-814A-4424-A9BA-654E246E12F9}" type="presParOf" srcId="{052FD55F-B43B-4844-A285-96BBCC663F6D}" destId="{0AE71AC1-5FED-4839-AD40-596AF7D0E27D}" srcOrd="1" destOrd="0" presId="urn:microsoft.com/office/officeart/2009/3/layout/HorizontalOrganizationChart"/>
    <dgm:cxn modelId="{10662A6C-D505-4D57-97D3-E60CA62353C6}" type="presParOf" srcId="{052FD55F-B43B-4844-A285-96BBCC663F6D}" destId="{D838BFFF-449F-4FE2-8D61-087C899E97F7}" srcOrd="2" destOrd="0" presId="urn:microsoft.com/office/officeart/2009/3/layout/HorizontalOrganizationChart"/>
    <dgm:cxn modelId="{A9F69ED9-D90D-42EF-8DAE-8501887C34E4}" type="presParOf" srcId="{2F0D0CBA-2AAE-4EDF-86E9-0ACCCBFD3746}" destId="{0E0293C1-066E-4B10-9BBE-77D97EFFA7D3}" srcOrd="2" destOrd="0" presId="urn:microsoft.com/office/officeart/2009/3/layout/HorizontalOrganizationChart"/>
    <dgm:cxn modelId="{AABFAD9A-56AA-4267-AD96-E82AE4F08FB9}" type="presParOf" srcId="{2F0D0CBA-2AAE-4EDF-86E9-0ACCCBFD3746}" destId="{3E2F16D5-D631-42FF-9C47-A581911F0A33}" srcOrd="3" destOrd="0" presId="urn:microsoft.com/office/officeart/2009/3/layout/HorizontalOrganizationChart"/>
    <dgm:cxn modelId="{FB7E9F35-2893-41D6-A610-DB2A07CBCB07}" type="presParOf" srcId="{3E2F16D5-D631-42FF-9C47-A581911F0A33}" destId="{1E715EB5-D27C-4439-A2DE-7B54E20822CB}" srcOrd="0" destOrd="0" presId="urn:microsoft.com/office/officeart/2009/3/layout/HorizontalOrganizationChart"/>
    <dgm:cxn modelId="{0A1D5A4A-47FE-432E-93C5-B4A27E7D6B53}" type="presParOf" srcId="{1E715EB5-D27C-4439-A2DE-7B54E20822CB}" destId="{6307795B-AF9C-4A13-9DAE-7B4D93B9AF80}" srcOrd="0" destOrd="0" presId="urn:microsoft.com/office/officeart/2009/3/layout/HorizontalOrganizationChart"/>
    <dgm:cxn modelId="{F5D5246C-B4C4-42B4-A412-CAB9335522A8}" type="presParOf" srcId="{1E715EB5-D27C-4439-A2DE-7B54E20822CB}" destId="{F70D9599-EA71-4970-BA99-D974ABD393EA}" srcOrd="1" destOrd="0" presId="urn:microsoft.com/office/officeart/2009/3/layout/HorizontalOrganizationChart"/>
    <dgm:cxn modelId="{10FAFB2B-AC54-4A76-83B5-C7866B7A4793}" type="presParOf" srcId="{3E2F16D5-D631-42FF-9C47-A581911F0A33}" destId="{6999538C-ADFB-4EC3-9082-502651E10149}" srcOrd="1" destOrd="0" presId="urn:microsoft.com/office/officeart/2009/3/layout/HorizontalOrganizationChart"/>
    <dgm:cxn modelId="{ABF6B53D-C1AA-4B08-80E3-516918AD9D52}" type="presParOf" srcId="{3E2F16D5-D631-42FF-9C47-A581911F0A33}" destId="{FECDAD3D-38F0-4410-A2E6-1D7F7BFF2DC9}" srcOrd="2" destOrd="0" presId="urn:microsoft.com/office/officeart/2009/3/layout/HorizontalOrganizationChart"/>
    <dgm:cxn modelId="{5733602F-3D38-4BBD-AE2F-194F359D76B4}" type="presParOf" srcId="{61B174AB-FF3E-4B77-AF92-AC3AD4D4A69E}" destId="{CB435843-0877-42C0-807B-73AC71CEE10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2948CED-CC28-4771-B402-DAC45B73BA69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s-MX"/>
        </a:p>
      </dgm:t>
    </dgm:pt>
    <dgm:pt modelId="{B9800C78-22F2-4A53-B74A-1FEA6A325184}">
      <dgm:prSet phldrT="[Texto]"/>
      <dgm:spPr/>
      <dgm:t>
        <a:bodyPr/>
        <a:lstStyle/>
        <a:p>
          <a:r>
            <a:rPr lang="es-MX" dirty="0" smtClean="0"/>
            <a:t>Tipos de asunción </a:t>
          </a:r>
          <a:endParaRPr lang="es-MX" dirty="0"/>
        </a:p>
      </dgm:t>
    </dgm:pt>
    <dgm:pt modelId="{72BD63F1-09E1-4889-B3B3-1C571828A97A}" type="parTrans" cxnId="{2AE9AA3D-A58F-4595-8084-913E85C74138}">
      <dgm:prSet/>
      <dgm:spPr/>
      <dgm:t>
        <a:bodyPr/>
        <a:lstStyle/>
        <a:p>
          <a:endParaRPr lang="es-MX"/>
        </a:p>
      </dgm:t>
    </dgm:pt>
    <dgm:pt modelId="{FF5D1D75-BB1D-4D8D-824A-B60263C48C2E}" type="sibTrans" cxnId="{2AE9AA3D-A58F-4595-8084-913E85C74138}">
      <dgm:prSet/>
      <dgm:spPr/>
      <dgm:t>
        <a:bodyPr/>
        <a:lstStyle/>
        <a:p>
          <a:endParaRPr lang="es-MX"/>
        </a:p>
      </dgm:t>
    </dgm:pt>
    <dgm:pt modelId="{DBC733F6-87DE-43D3-8D03-FE0B86AAEBA2}">
      <dgm:prSet phldrT="[Texto]"/>
      <dgm:spPr/>
      <dgm:t>
        <a:bodyPr/>
        <a:lstStyle/>
        <a:p>
          <a:r>
            <a:rPr lang="es-MX" dirty="0" smtClean="0"/>
            <a:t>Total: se asumen todas las actividades del OPLE</a:t>
          </a:r>
          <a:endParaRPr lang="es-MX" dirty="0"/>
        </a:p>
      </dgm:t>
    </dgm:pt>
    <dgm:pt modelId="{EEB8B9BB-98C2-43D2-9E71-B49E00A85442}" type="parTrans" cxnId="{1F8C2C4B-964D-46E9-B965-0AF832ED8F4A}">
      <dgm:prSet/>
      <dgm:spPr/>
      <dgm:t>
        <a:bodyPr/>
        <a:lstStyle/>
        <a:p>
          <a:endParaRPr lang="es-MX"/>
        </a:p>
      </dgm:t>
    </dgm:pt>
    <dgm:pt modelId="{9EF10B4C-EE55-42AB-8290-2FFC77A87E2A}" type="sibTrans" cxnId="{1F8C2C4B-964D-46E9-B965-0AF832ED8F4A}">
      <dgm:prSet/>
      <dgm:spPr/>
      <dgm:t>
        <a:bodyPr/>
        <a:lstStyle/>
        <a:p>
          <a:endParaRPr lang="es-MX"/>
        </a:p>
      </dgm:t>
    </dgm:pt>
    <dgm:pt modelId="{974C3A52-C619-45F6-944A-30C8B986A64B}">
      <dgm:prSet phldrT="[Texto]"/>
      <dgm:spPr/>
      <dgm:t>
        <a:bodyPr/>
        <a:lstStyle/>
        <a:p>
          <a:r>
            <a:rPr lang="es-MX" dirty="0" smtClean="0"/>
            <a:t>Parcial: se asume una o algunas actividades del OPLE</a:t>
          </a:r>
          <a:endParaRPr lang="es-MX" dirty="0"/>
        </a:p>
      </dgm:t>
    </dgm:pt>
    <dgm:pt modelId="{4F7F72BB-0C81-4B09-A31C-8A54D0EBD795}" type="parTrans" cxnId="{C7A0F77A-7733-49FA-81FD-6C4C3B26F9A5}">
      <dgm:prSet/>
      <dgm:spPr/>
      <dgm:t>
        <a:bodyPr/>
        <a:lstStyle/>
        <a:p>
          <a:endParaRPr lang="es-MX"/>
        </a:p>
      </dgm:t>
    </dgm:pt>
    <dgm:pt modelId="{F9AE55D7-C6D3-4518-827F-18F7FB2E8CC7}" type="sibTrans" cxnId="{C7A0F77A-7733-49FA-81FD-6C4C3B26F9A5}">
      <dgm:prSet/>
      <dgm:spPr/>
      <dgm:t>
        <a:bodyPr/>
        <a:lstStyle/>
        <a:p>
          <a:endParaRPr lang="es-MX"/>
        </a:p>
      </dgm:t>
    </dgm:pt>
    <dgm:pt modelId="{071CD043-4396-41C7-8FDC-DB24B22D6EFF}" type="pres">
      <dgm:prSet presAssocID="{12948CED-CC28-4771-B402-DAC45B73BA6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0D516F3-26C2-4FE6-ABE7-C1B5D8B4C669}" type="pres">
      <dgm:prSet presAssocID="{B9800C78-22F2-4A53-B74A-1FEA6A325184}" presName="root" presStyleCnt="0"/>
      <dgm:spPr/>
    </dgm:pt>
    <dgm:pt modelId="{A0B12EA4-E809-4B15-97CA-9E0E7FA4947A}" type="pres">
      <dgm:prSet presAssocID="{B9800C78-22F2-4A53-B74A-1FEA6A325184}" presName="rootComposite" presStyleCnt="0"/>
      <dgm:spPr/>
    </dgm:pt>
    <dgm:pt modelId="{9A137D55-5904-49E0-A4E8-404C478A897A}" type="pres">
      <dgm:prSet presAssocID="{B9800C78-22F2-4A53-B74A-1FEA6A325184}" presName="rootText" presStyleLbl="node1" presStyleIdx="0" presStyleCnt="1"/>
      <dgm:spPr/>
      <dgm:t>
        <a:bodyPr/>
        <a:lstStyle/>
        <a:p>
          <a:endParaRPr lang="es-MX"/>
        </a:p>
      </dgm:t>
    </dgm:pt>
    <dgm:pt modelId="{85C14918-79D8-4BB1-AC8F-AB89347CE928}" type="pres">
      <dgm:prSet presAssocID="{B9800C78-22F2-4A53-B74A-1FEA6A325184}" presName="rootConnector" presStyleLbl="node1" presStyleIdx="0" presStyleCnt="1"/>
      <dgm:spPr/>
      <dgm:t>
        <a:bodyPr/>
        <a:lstStyle/>
        <a:p>
          <a:endParaRPr lang="es-MX"/>
        </a:p>
      </dgm:t>
    </dgm:pt>
    <dgm:pt modelId="{54CEF97A-F368-41D7-B161-6EBD6A0B5052}" type="pres">
      <dgm:prSet presAssocID="{B9800C78-22F2-4A53-B74A-1FEA6A325184}" presName="childShape" presStyleCnt="0"/>
      <dgm:spPr/>
    </dgm:pt>
    <dgm:pt modelId="{6DA3794C-258B-495F-A81F-10427723E000}" type="pres">
      <dgm:prSet presAssocID="{EEB8B9BB-98C2-43D2-9E71-B49E00A85442}" presName="Name13" presStyleLbl="parChTrans1D2" presStyleIdx="0" presStyleCnt="2"/>
      <dgm:spPr/>
      <dgm:t>
        <a:bodyPr/>
        <a:lstStyle/>
        <a:p>
          <a:endParaRPr lang="es-MX"/>
        </a:p>
      </dgm:t>
    </dgm:pt>
    <dgm:pt modelId="{9EB4FAD6-C01E-4D9D-AE9F-CE384584CA38}" type="pres">
      <dgm:prSet presAssocID="{DBC733F6-87DE-43D3-8D03-FE0B86AAEBA2}" presName="childText" presStyleLbl="bgAcc1" presStyleIdx="0" presStyleCnt="2" custScaleX="1562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719F766-A9DD-4CBB-95BD-0D53867FB073}" type="pres">
      <dgm:prSet presAssocID="{4F7F72BB-0C81-4B09-A31C-8A54D0EBD795}" presName="Name13" presStyleLbl="parChTrans1D2" presStyleIdx="1" presStyleCnt="2"/>
      <dgm:spPr/>
      <dgm:t>
        <a:bodyPr/>
        <a:lstStyle/>
        <a:p>
          <a:endParaRPr lang="es-MX"/>
        </a:p>
      </dgm:t>
    </dgm:pt>
    <dgm:pt modelId="{1FD36409-1012-41F5-AB07-A1217D9DAF17}" type="pres">
      <dgm:prSet presAssocID="{974C3A52-C619-45F6-944A-30C8B986A64B}" presName="childText" presStyleLbl="bgAcc1" presStyleIdx="1" presStyleCnt="2" custScaleX="15826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3D5DEBC-35DE-4C19-8EF0-74433ECC57CD}" type="presOf" srcId="{12948CED-CC28-4771-B402-DAC45B73BA69}" destId="{071CD043-4396-41C7-8FDC-DB24B22D6EFF}" srcOrd="0" destOrd="0" presId="urn:microsoft.com/office/officeart/2005/8/layout/hierarchy3"/>
    <dgm:cxn modelId="{1F8C2C4B-964D-46E9-B965-0AF832ED8F4A}" srcId="{B9800C78-22F2-4A53-B74A-1FEA6A325184}" destId="{DBC733F6-87DE-43D3-8D03-FE0B86AAEBA2}" srcOrd="0" destOrd="0" parTransId="{EEB8B9BB-98C2-43D2-9E71-B49E00A85442}" sibTransId="{9EF10B4C-EE55-42AB-8290-2FFC77A87E2A}"/>
    <dgm:cxn modelId="{76A2007E-F807-4C48-946F-E1861E8F240D}" type="presOf" srcId="{DBC733F6-87DE-43D3-8D03-FE0B86AAEBA2}" destId="{9EB4FAD6-C01E-4D9D-AE9F-CE384584CA38}" srcOrd="0" destOrd="0" presId="urn:microsoft.com/office/officeart/2005/8/layout/hierarchy3"/>
    <dgm:cxn modelId="{656A3E02-8EC4-4D47-8435-891427C18CA4}" type="presOf" srcId="{B9800C78-22F2-4A53-B74A-1FEA6A325184}" destId="{9A137D55-5904-49E0-A4E8-404C478A897A}" srcOrd="0" destOrd="0" presId="urn:microsoft.com/office/officeart/2005/8/layout/hierarchy3"/>
    <dgm:cxn modelId="{657D6BD9-E9A2-49B4-AAD3-AFBA7A0F5574}" type="presOf" srcId="{B9800C78-22F2-4A53-B74A-1FEA6A325184}" destId="{85C14918-79D8-4BB1-AC8F-AB89347CE928}" srcOrd="1" destOrd="0" presId="urn:microsoft.com/office/officeart/2005/8/layout/hierarchy3"/>
    <dgm:cxn modelId="{2AE9AA3D-A58F-4595-8084-913E85C74138}" srcId="{12948CED-CC28-4771-B402-DAC45B73BA69}" destId="{B9800C78-22F2-4A53-B74A-1FEA6A325184}" srcOrd="0" destOrd="0" parTransId="{72BD63F1-09E1-4889-B3B3-1C571828A97A}" sibTransId="{FF5D1D75-BB1D-4D8D-824A-B60263C48C2E}"/>
    <dgm:cxn modelId="{C7A0F77A-7733-49FA-81FD-6C4C3B26F9A5}" srcId="{B9800C78-22F2-4A53-B74A-1FEA6A325184}" destId="{974C3A52-C619-45F6-944A-30C8B986A64B}" srcOrd="1" destOrd="0" parTransId="{4F7F72BB-0C81-4B09-A31C-8A54D0EBD795}" sibTransId="{F9AE55D7-C6D3-4518-827F-18F7FB2E8CC7}"/>
    <dgm:cxn modelId="{92F66134-8B63-4D86-9B33-398490102A74}" type="presOf" srcId="{EEB8B9BB-98C2-43D2-9E71-B49E00A85442}" destId="{6DA3794C-258B-495F-A81F-10427723E000}" srcOrd="0" destOrd="0" presId="urn:microsoft.com/office/officeart/2005/8/layout/hierarchy3"/>
    <dgm:cxn modelId="{24F544A0-0E9B-4FC4-B87B-5AD9C3C59ACB}" type="presOf" srcId="{4F7F72BB-0C81-4B09-A31C-8A54D0EBD795}" destId="{4719F766-A9DD-4CBB-95BD-0D53867FB073}" srcOrd="0" destOrd="0" presId="urn:microsoft.com/office/officeart/2005/8/layout/hierarchy3"/>
    <dgm:cxn modelId="{E6A8F944-1B9A-4B66-8757-88430AF7BD05}" type="presOf" srcId="{974C3A52-C619-45F6-944A-30C8B986A64B}" destId="{1FD36409-1012-41F5-AB07-A1217D9DAF17}" srcOrd="0" destOrd="0" presId="urn:microsoft.com/office/officeart/2005/8/layout/hierarchy3"/>
    <dgm:cxn modelId="{8E1CF0DD-C8A5-4B2A-9FCC-5EEFA043391B}" type="presParOf" srcId="{071CD043-4396-41C7-8FDC-DB24B22D6EFF}" destId="{00D516F3-26C2-4FE6-ABE7-C1B5D8B4C669}" srcOrd="0" destOrd="0" presId="urn:microsoft.com/office/officeart/2005/8/layout/hierarchy3"/>
    <dgm:cxn modelId="{4F6DDBE2-AB2C-4DAC-B57F-4F08E22ABDF2}" type="presParOf" srcId="{00D516F3-26C2-4FE6-ABE7-C1B5D8B4C669}" destId="{A0B12EA4-E809-4B15-97CA-9E0E7FA4947A}" srcOrd="0" destOrd="0" presId="urn:microsoft.com/office/officeart/2005/8/layout/hierarchy3"/>
    <dgm:cxn modelId="{53885AA7-EAF1-4EBC-A9AF-1052F7FE69FA}" type="presParOf" srcId="{A0B12EA4-E809-4B15-97CA-9E0E7FA4947A}" destId="{9A137D55-5904-49E0-A4E8-404C478A897A}" srcOrd="0" destOrd="0" presId="urn:microsoft.com/office/officeart/2005/8/layout/hierarchy3"/>
    <dgm:cxn modelId="{8776AF5E-1607-4D2C-B64C-4CA6DE2C6B53}" type="presParOf" srcId="{A0B12EA4-E809-4B15-97CA-9E0E7FA4947A}" destId="{85C14918-79D8-4BB1-AC8F-AB89347CE928}" srcOrd="1" destOrd="0" presId="urn:microsoft.com/office/officeart/2005/8/layout/hierarchy3"/>
    <dgm:cxn modelId="{23ABDE59-7FE2-4B35-AB29-65B74CD3B2C5}" type="presParOf" srcId="{00D516F3-26C2-4FE6-ABE7-C1B5D8B4C669}" destId="{54CEF97A-F368-41D7-B161-6EBD6A0B5052}" srcOrd="1" destOrd="0" presId="urn:microsoft.com/office/officeart/2005/8/layout/hierarchy3"/>
    <dgm:cxn modelId="{FC318E78-924C-4E89-A31D-95F4C3083598}" type="presParOf" srcId="{54CEF97A-F368-41D7-B161-6EBD6A0B5052}" destId="{6DA3794C-258B-495F-A81F-10427723E000}" srcOrd="0" destOrd="0" presId="urn:microsoft.com/office/officeart/2005/8/layout/hierarchy3"/>
    <dgm:cxn modelId="{F8A0DB28-B329-49D8-9CD3-F9ADC86ABDEC}" type="presParOf" srcId="{54CEF97A-F368-41D7-B161-6EBD6A0B5052}" destId="{9EB4FAD6-C01E-4D9D-AE9F-CE384584CA38}" srcOrd="1" destOrd="0" presId="urn:microsoft.com/office/officeart/2005/8/layout/hierarchy3"/>
    <dgm:cxn modelId="{7CA397C4-8042-44F6-AD95-4945CE924D3C}" type="presParOf" srcId="{54CEF97A-F368-41D7-B161-6EBD6A0B5052}" destId="{4719F766-A9DD-4CBB-95BD-0D53867FB073}" srcOrd="2" destOrd="0" presId="urn:microsoft.com/office/officeart/2005/8/layout/hierarchy3"/>
    <dgm:cxn modelId="{25222BDC-7F5D-408D-94F3-E032ACC7D6AA}" type="presParOf" srcId="{54CEF97A-F368-41D7-B161-6EBD6A0B5052}" destId="{1FD36409-1012-41F5-AB07-A1217D9DAF1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82FB84-F471-4396-A280-4C3D7C1EB5FE}" type="doc">
      <dgm:prSet loTypeId="urn:microsoft.com/office/officeart/2005/8/layout/hierarchy1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s-MX"/>
        </a:p>
      </dgm:t>
    </dgm:pt>
    <dgm:pt modelId="{9A22F83A-FFCC-4FB8-8DA0-71ABD3BB9630}">
      <dgm:prSet phldrT="[Texto]"/>
      <dgm:spPr/>
      <dgm:t>
        <a:bodyPr/>
        <a:lstStyle/>
        <a:p>
          <a:r>
            <a:rPr lang="es-MX" dirty="0" smtClean="0"/>
            <a:t>Supuestos para la facultad de atracción </a:t>
          </a:r>
          <a:endParaRPr lang="es-MX" dirty="0"/>
        </a:p>
      </dgm:t>
    </dgm:pt>
    <dgm:pt modelId="{4AD68BBD-49D4-40A3-B6E6-D23616B59869}" type="parTrans" cxnId="{88D4D58A-A5C2-4603-BD21-D958EA15FF9F}">
      <dgm:prSet/>
      <dgm:spPr/>
      <dgm:t>
        <a:bodyPr/>
        <a:lstStyle/>
        <a:p>
          <a:endParaRPr lang="es-MX"/>
        </a:p>
      </dgm:t>
    </dgm:pt>
    <dgm:pt modelId="{B182243E-E90F-4982-AF62-16123FD0D53D}" type="sibTrans" cxnId="{88D4D58A-A5C2-4603-BD21-D958EA15FF9F}">
      <dgm:prSet/>
      <dgm:spPr/>
      <dgm:t>
        <a:bodyPr/>
        <a:lstStyle/>
        <a:p>
          <a:endParaRPr lang="es-MX"/>
        </a:p>
      </dgm:t>
    </dgm:pt>
    <dgm:pt modelId="{992171A2-8CC4-4B5E-A3C4-54F01919BC6F}">
      <dgm:prSet phldrT="[Texto]"/>
      <dgm:spPr/>
      <dgm:t>
        <a:bodyPr/>
        <a:lstStyle/>
        <a:p>
          <a:r>
            <a:rPr lang="es-MX" dirty="0" smtClean="0"/>
            <a:t>Asunto Trascendente </a:t>
          </a:r>
          <a:endParaRPr lang="es-MX" dirty="0"/>
        </a:p>
      </dgm:t>
    </dgm:pt>
    <dgm:pt modelId="{0AED84F4-4CDE-4D4E-B683-20BEF53EB1BC}" type="parTrans" cxnId="{9A204527-DFFB-4F60-BD5B-3E282C9317DD}">
      <dgm:prSet/>
      <dgm:spPr/>
      <dgm:t>
        <a:bodyPr/>
        <a:lstStyle/>
        <a:p>
          <a:endParaRPr lang="es-MX"/>
        </a:p>
      </dgm:t>
    </dgm:pt>
    <dgm:pt modelId="{1672F77A-13EE-4056-9CB6-948BA99C4B99}" type="sibTrans" cxnId="{9A204527-DFFB-4F60-BD5B-3E282C9317DD}">
      <dgm:prSet/>
      <dgm:spPr/>
      <dgm:t>
        <a:bodyPr/>
        <a:lstStyle/>
        <a:p>
          <a:endParaRPr lang="es-MX"/>
        </a:p>
      </dgm:t>
    </dgm:pt>
    <dgm:pt modelId="{0AFD0F82-FF71-4CFD-8B59-5E6F33660B42}">
      <dgm:prSet phldrT="[Texto]"/>
      <dgm:spPr/>
      <dgm:t>
        <a:bodyPr/>
        <a:lstStyle/>
        <a:p>
          <a:r>
            <a:rPr lang="es-MX" dirty="0" smtClean="0"/>
            <a:t>Gravedad del asunto </a:t>
          </a:r>
          <a:endParaRPr lang="es-MX" dirty="0"/>
        </a:p>
      </dgm:t>
    </dgm:pt>
    <dgm:pt modelId="{795AD821-EB05-40C9-BF80-FFCA1CBEE4C9}" type="parTrans" cxnId="{13CDDC26-A97E-497A-B859-21E67EFB5673}">
      <dgm:prSet/>
      <dgm:spPr/>
      <dgm:t>
        <a:bodyPr/>
        <a:lstStyle/>
        <a:p>
          <a:endParaRPr lang="es-MX"/>
        </a:p>
      </dgm:t>
    </dgm:pt>
    <dgm:pt modelId="{7BC773CD-DB23-493C-B4DF-2751FB38FC56}" type="sibTrans" cxnId="{13CDDC26-A97E-497A-B859-21E67EFB5673}">
      <dgm:prSet/>
      <dgm:spPr/>
      <dgm:t>
        <a:bodyPr/>
        <a:lstStyle/>
        <a:p>
          <a:endParaRPr lang="es-MX"/>
        </a:p>
      </dgm:t>
    </dgm:pt>
    <dgm:pt modelId="{4B6BCBA9-F4AF-4E7D-B4AF-5B16AE07B0D5}">
      <dgm:prSet phldrT="[Texto]"/>
      <dgm:spPr/>
      <dgm:t>
        <a:bodyPr/>
        <a:lstStyle/>
        <a:p>
          <a:r>
            <a:rPr lang="es-MX" dirty="0" smtClean="0"/>
            <a:t>Posible afectación o alteración del proceso electoral </a:t>
          </a:r>
          <a:endParaRPr lang="es-MX" dirty="0"/>
        </a:p>
      </dgm:t>
    </dgm:pt>
    <dgm:pt modelId="{2AA99F41-B57C-4D55-BEAC-C0044951DD1D}" type="parTrans" cxnId="{F6DF8AE4-F521-4501-B7CD-D114A5C4FA67}">
      <dgm:prSet/>
      <dgm:spPr/>
      <dgm:t>
        <a:bodyPr/>
        <a:lstStyle/>
        <a:p>
          <a:endParaRPr lang="es-MX"/>
        </a:p>
      </dgm:t>
    </dgm:pt>
    <dgm:pt modelId="{C63F98B3-9326-4C8B-823B-49243A1299C1}" type="sibTrans" cxnId="{F6DF8AE4-F521-4501-B7CD-D114A5C4FA67}">
      <dgm:prSet/>
      <dgm:spPr/>
      <dgm:t>
        <a:bodyPr/>
        <a:lstStyle/>
        <a:p>
          <a:endParaRPr lang="es-MX"/>
        </a:p>
      </dgm:t>
    </dgm:pt>
    <dgm:pt modelId="{4F660E9D-2F21-46E9-85EB-371C11EDB649}">
      <dgm:prSet phldrT="[Texto]"/>
      <dgm:spPr/>
      <dgm:t>
        <a:bodyPr/>
        <a:lstStyle/>
        <a:p>
          <a:r>
            <a:rPr lang="es-MX" dirty="0" smtClean="0"/>
            <a:t>Sentar un criterio de interpretación</a:t>
          </a:r>
          <a:endParaRPr lang="es-MX" dirty="0"/>
        </a:p>
      </dgm:t>
    </dgm:pt>
    <dgm:pt modelId="{47C595C4-7544-4AA0-AE57-F7F9A0206228}" type="parTrans" cxnId="{3FC3600A-083F-4317-BBE8-AEACDFBEAF15}">
      <dgm:prSet/>
      <dgm:spPr/>
      <dgm:t>
        <a:bodyPr/>
        <a:lstStyle/>
        <a:p>
          <a:endParaRPr lang="es-MX"/>
        </a:p>
      </dgm:t>
    </dgm:pt>
    <dgm:pt modelId="{F6BF74A3-A9F2-402F-B7E4-28E8502B43AF}" type="sibTrans" cxnId="{3FC3600A-083F-4317-BBE8-AEACDFBEAF15}">
      <dgm:prSet/>
      <dgm:spPr/>
      <dgm:t>
        <a:bodyPr/>
        <a:lstStyle/>
        <a:p>
          <a:endParaRPr lang="es-MX"/>
        </a:p>
      </dgm:t>
    </dgm:pt>
    <dgm:pt modelId="{CA4E90BA-6749-4654-A67E-2044DCC96F6B}">
      <dgm:prSet phldrT="[Texto]"/>
      <dgm:spPr/>
      <dgm:t>
        <a:bodyPr/>
        <a:lstStyle/>
        <a:p>
          <a:r>
            <a:rPr lang="es-MX" dirty="0" smtClean="0"/>
            <a:t>Se debe valorar su carácter excepcional o novedoso </a:t>
          </a:r>
          <a:endParaRPr lang="es-MX" dirty="0"/>
        </a:p>
      </dgm:t>
    </dgm:pt>
    <dgm:pt modelId="{862A00B8-C2F3-4DF3-A132-1C5F9624698E}" type="parTrans" cxnId="{6B6C94EA-3438-453A-9F8D-DAE4F5A7A0D7}">
      <dgm:prSet/>
      <dgm:spPr/>
      <dgm:t>
        <a:bodyPr/>
        <a:lstStyle/>
        <a:p>
          <a:endParaRPr lang="es-MX"/>
        </a:p>
      </dgm:t>
    </dgm:pt>
    <dgm:pt modelId="{E5D2D890-7C05-4ED6-8A17-AEA3C9755B15}" type="sibTrans" cxnId="{6B6C94EA-3438-453A-9F8D-DAE4F5A7A0D7}">
      <dgm:prSet/>
      <dgm:spPr/>
      <dgm:t>
        <a:bodyPr/>
        <a:lstStyle/>
        <a:p>
          <a:endParaRPr lang="es-MX"/>
        </a:p>
      </dgm:t>
    </dgm:pt>
    <dgm:pt modelId="{1CB08580-2382-4EFD-9554-C52A10E61915}" type="pres">
      <dgm:prSet presAssocID="{5982FB84-F471-4396-A280-4C3D7C1EB5F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459F1755-3B43-4B17-BE91-10822AD9E5DC}" type="pres">
      <dgm:prSet presAssocID="{9A22F83A-FFCC-4FB8-8DA0-71ABD3BB9630}" presName="hierRoot1" presStyleCnt="0"/>
      <dgm:spPr/>
    </dgm:pt>
    <dgm:pt modelId="{E56A3D15-B43B-4AF7-8B8E-B01C64C35AF2}" type="pres">
      <dgm:prSet presAssocID="{9A22F83A-FFCC-4FB8-8DA0-71ABD3BB9630}" presName="composite" presStyleCnt="0"/>
      <dgm:spPr/>
    </dgm:pt>
    <dgm:pt modelId="{234E3FAE-5B62-431E-8FDB-D61FF446F042}" type="pres">
      <dgm:prSet presAssocID="{9A22F83A-FFCC-4FB8-8DA0-71ABD3BB9630}" presName="background" presStyleLbl="node0" presStyleIdx="0" presStyleCnt="1"/>
      <dgm:spPr/>
    </dgm:pt>
    <dgm:pt modelId="{69472ABB-5A5E-470A-B84F-AFB59831F880}" type="pres">
      <dgm:prSet presAssocID="{9A22F83A-FFCC-4FB8-8DA0-71ABD3BB963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98EDB2D-74A8-4E50-A8F0-FAE75F747240}" type="pres">
      <dgm:prSet presAssocID="{9A22F83A-FFCC-4FB8-8DA0-71ABD3BB9630}" presName="hierChild2" presStyleCnt="0"/>
      <dgm:spPr/>
    </dgm:pt>
    <dgm:pt modelId="{B14A591A-1752-4908-A001-C870F3C19E37}" type="pres">
      <dgm:prSet presAssocID="{0AED84F4-4CDE-4D4E-B683-20BEF53EB1BC}" presName="Name10" presStyleLbl="parChTrans1D2" presStyleIdx="0" presStyleCnt="2"/>
      <dgm:spPr/>
      <dgm:t>
        <a:bodyPr/>
        <a:lstStyle/>
        <a:p>
          <a:endParaRPr lang="es-MX"/>
        </a:p>
      </dgm:t>
    </dgm:pt>
    <dgm:pt modelId="{21B17813-FF0D-46F8-B222-A2CFEEADBF9B}" type="pres">
      <dgm:prSet presAssocID="{992171A2-8CC4-4B5E-A3C4-54F01919BC6F}" presName="hierRoot2" presStyleCnt="0"/>
      <dgm:spPr/>
    </dgm:pt>
    <dgm:pt modelId="{1A2F14C6-F7E5-493F-997B-E2429F0B5055}" type="pres">
      <dgm:prSet presAssocID="{992171A2-8CC4-4B5E-A3C4-54F01919BC6F}" presName="composite2" presStyleCnt="0"/>
      <dgm:spPr/>
    </dgm:pt>
    <dgm:pt modelId="{6EFB277D-65A9-4D94-A887-995C2263D3B1}" type="pres">
      <dgm:prSet presAssocID="{992171A2-8CC4-4B5E-A3C4-54F01919BC6F}" presName="background2" presStyleLbl="node2" presStyleIdx="0" presStyleCnt="2"/>
      <dgm:spPr/>
    </dgm:pt>
    <dgm:pt modelId="{72311B0E-6D90-43BA-B07E-2C3124317C15}" type="pres">
      <dgm:prSet presAssocID="{992171A2-8CC4-4B5E-A3C4-54F01919BC6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A04D24F-4398-4FFE-9E11-8F4ABBE683A9}" type="pres">
      <dgm:prSet presAssocID="{992171A2-8CC4-4B5E-A3C4-54F01919BC6F}" presName="hierChild3" presStyleCnt="0"/>
      <dgm:spPr/>
    </dgm:pt>
    <dgm:pt modelId="{20715217-8AC7-4DE3-93B9-6994A943F427}" type="pres">
      <dgm:prSet presAssocID="{795AD821-EB05-40C9-BF80-FFCA1CBEE4C9}" presName="Name17" presStyleLbl="parChTrans1D3" presStyleIdx="0" presStyleCnt="3"/>
      <dgm:spPr/>
      <dgm:t>
        <a:bodyPr/>
        <a:lstStyle/>
        <a:p>
          <a:endParaRPr lang="es-MX"/>
        </a:p>
      </dgm:t>
    </dgm:pt>
    <dgm:pt modelId="{48C375D0-2A60-4243-AFB5-D7E05B4B6093}" type="pres">
      <dgm:prSet presAssocID="{0AFD0F82-FF71-4CFD-8B59-5E6F33660B42}" presName="hierRoot3" presStyleCnt="0"/>
      <dgm:spPr/>
    </dgm:pt>
    <dgm:pt modelId="{300E0AA2-8640-47F2-9D26-694B667E1BF3}" type="pres">
      <dgm:prSet presAssocID="{0AFD0F82-FF71-4CFD-8B59-5E6F33660B42}" presName="composite3" presStyleCnt="0"/>
      <dgm:spPr/>
    </dgm:pt>
    <dgm:pt modelId="{494DF553-B070-4051-91E6-65791DC727D9}" type="pres">
      <dgm:prSet presAssocID="{0AFD0F82-FF71-4CFD-8B59-5E6F33660B42}" presName="background3" presStyleLbl="node3" presStyleIdx="0" presStyleCnt="3"/>
      <dgm:spPr/>
    </dgm:pt>
    <dgm:pt modelId="{F59D0970-9DAD-4E4B-BC51-73C8AFC14D35}" type="pres">
      <dgm:prSet presAssocID="{0AFD0F82-FF71-4CFD-8B59-5E6F33660B42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DB7A248-0907-48EC-806B-5E988136EE72}" type="pres">
      <dgm:prSet presAssocID="{0AFD0F82-FF71-4CFD-8B59-5E6F33660B42}" presName="hierChild4" presStyleCnt="0"/>
      <dgm:spPr/>
    </dgm:pt>
    <dgm:pt modelId="{6DF54BF9-18C3-449E-BA90-32633D6BB0A4}" type="pres">
      <dgm:prSet presAssocID="{2AA99F41-B57C-4D55-BEAC-C0044951DD1D}" presName="Name17" presStyleLbl="parChTrans1D3" presStyleIdx="1" presStyleCnt="3"/>
      <dgm:spPr/>
      <dgm:t>
        <a:bodyPr/>
        <a:lstStyle/>
        <a:p>
          <a:endParaRPr lang="es-MX"/>
        </a:p>
      </dgm:t>
    </dgm:pt>
    <dgm:pt modelId="{0795E20D-D79D-4514-880B-7803F9D1FC1D}" type="pres">
      <dgm:prSet presAssocID="{4B6BCBA9-F4AF-4E7D-B4AF-5B16AE07B0D5}" presName="hierRoot3" presStyleCnt="0"/>
      <dgm:spPr/>
    </dgm:pt>
    <dgm:pt modelId="{7D2CFF50-1BB8-460A-A2D4-512E98A8AD37}" type="pres">
      <dgm:prSet presAssocID="{4B6BCBA9-F4AF-4E7D-B4AF-5B16AE07B0D5}" presName="composite3" presStyleCnt="0"/>
      <dgm:spPr/>
    </dgm:pt>
    <dgm:pt modelId="{52EC0CBA-A58A-4AC4-92AE-2E1F1CF2E27C}" type="pres">
      <dgm:prSet presAssocID="{4B6BCBA9-F4AF-4E7D-B4AF-5B16AE07B0D5}" presName="background3" presStyleLbl="node3" presStyleIdx="1" presStyleCnt="3"/>
      <dgm:spPr/>
    </dgm:pt>
    <dgm:pt modelId="{D9C5923A-9812-4565-9F5A-3DBD48938DBB}" type="pres">
      <dgm:prSet presAssocID="{4B6BCBA9-F4AF-4E7D-B4AF-5B16AE07B0D5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AA1C057-DB7A-43DD-A28D-01434E89B393}" type="pres">
      <dgm:prSet presAssocID="{4B6BCBA9-F4AF-4E7D-B4AF-5B16AE07B0D5}" presName="hierChild4" presStyleCnt="0"/>
      <dgm:spPr/>
    </dgm:pt>
    <dgm:pt modelId="{79BE83B0-51DA-4325-8EB6-BAD3C6ADD09F}" type="pres">
      <dgm:prSet presAssocID="{47C595C4-7544-4AA0-AE57-F7F9A0206228}" presName="Name10" presStyleLbl="parChTrans1D2" presStyleIdx="1" presStyleCnt="2"/>
      <dgm:spPr/>
      <dgm:t>
        <a:bodyPr/>
        <a:lstStyle/>
        <a:p>
          <a:endParaRPr lang="es-MX"/>
        </a:p>
      </dgm:t>
    </dgm:pt>
    <dgm:pt modelId="{F6E0CFCA-44D9-4B03-B586-F5A5D4C41136}" type="pres">
      <dgm:prSet presAssocID="{4F660E9D-2F21-46E9-85EB-371C11EDB649}" presName="hierRoot2" presStyleCnt="0"/>
      <dgm:spPr/>
    </dgm:pt>
    <dgm:pt modelId="{3122F4D2-295D-4473-BA03-97187FB36813}" type="pres">
      <dgm:prSet presAssocID="{4F660E9D-2F21-46E9-85EB-371C11EDB649}" presName="composite2" presStyleCnt="0"/>
      <dgm:spPr/>
    </dgm:pt>
    <dgm:pt modelId="{63481C31-3EDF-44C3-BAEF-913AEF7D2AC8}" type="pres">
      <dgm:prSet presAssocID="{4F660E9D-2F21-46E9-85EB-371C11EDB649}" presName="background2" presStyleLbl="node2" presStyleIdx="1" presStyleCnt="2"/>
      <dgm:spPr/>
    </dgm:pt>
    <dgm:pt modelId="{9F3AF3DE-73BA-442C-93B2-4D9B4A095DF0}" type="pres">
      <dgm:prSet presAssocID="{4F660E9D-2F21-46E9-85EB-371C11EDB64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6CC237D-7096-48F1-98BE-0A4981D01AC0}" type="pres">
      <dgm:prSet presAssocID="{4F660E9D-2F21-46E9-85EB-371C11EDB649}" presName="hierChild3" presStyleCnt="0"/>
      <dgm:spPr/>
    </dgm:pt>
    <dgm:pt modelId="{7BCEDDE8-63B8-42A2-A2A9-7AEAE34FD213}" type="pres">
      <dgm:prSet presAssocID="{862A00B8-C2F3-4DF3-A132-1C5F9624698E}" presName="Name17" presStyleLbl="parChTrans1D3" presStyleIdx="2" presStyleCnt="3"/>
      <dgm:spPr/>
      <dgm:t>
        <a:bodyPr/>
        <a:lstStyle/>
        <a:p>
          <a:endParaRPr lang="es-MX"/>
        </a:p>
      </dgm:t>
    </dgm:pt>
    <dgm:pt modelId="{AE8E6825-2851-40F2-B75E-E7ED2A907061}" type="pres">
      <dgm:prSet presAssocID="{CA4E90BA-6749-4654-A67E-2044DCC96F6B}" presName="hierRoot3" presStyleCnt="0"/>
      <dgm:spPr/>
    </dgm:pt>
    <dgm:pt modelId="{F78E4B28-C39F-4731-AFAB-E3259CD0D934}" type="pres">
      <dgm:prSet presAssocID="{CA4E90BA-6749-4654-A67E-2044DCC96F6B}" presName="composite3" presStyleCnt="0"/>
      <dgm:spPr/>
    </dgm:pt>
    <dgm:pt modelId="{9CD2AA90-5787-4116-972F-150D6D38E07B}" type="pres">
      <dgm:prSet presAssocID="{CA4E90BA-6749-4654-A67E-2044DCC96F6B}" presName="background3" presStyleLbl="node3" presStyleIdx="2" presStyleCnt="3"/>
      <dgm:spPr/>
    </dgm:pt>
    <dgm:pt modelId="{E18A7936-23CA-454A-8743-40E7827E6F3F}" type="pres">
      <dgm:prSet presAssocID="{CA4E90BA-6749-4654-A67E-2044DCC96F6B}" presName="text3" presStyleLbl="fgAcc3" presStyleIdx="2" presStyleCnt="3" custScaleX="10878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2F8327E-0AF3-490C-ACA6-448FCC0B871A}" type="pres">
      <dgm:prSet presAssocID="{CA4E90BA-6749-4654-A67E-2044DCC96F6B}" presName="hierChild4" presStyleCnt="0"/>
      <dgm:spPr/>
    </dgm:pt>
  </dgm:ptLst>
  <dgm:cxnLst>
    <dgm:cxn modelId="{88D4D58A-A5C2-4603-BD21-D958EA15FF9F}" srcId="{5982FB84-F471-4396-A280-4C3D7C1EB5FE}" destId="{9A22F83A-FFCC-4FB8-8DA0-71ABD3BB9630}" srcOrd="0" destOrd="0" parTransId="{4AD68BBD-49D4-40A3-B6E6-D23616B59869}" sibTransId="{B182243E-E90F-4982-AF62-16123FD0D53D}"/>
    <dgm:cxn modelId="{FCD20DFB-59C4-4D58-B974-B247E2A0EC4C}" type="presOf" srcId="{992171A2-8CC4-4B5E-A3C4-54F01919BC6F}" destId="{72311B0E-6D90-43BA-B07E-2C3124317C15}" srcOrd="0" destOrd="0" presId="urn:microsoft.com/office/officeart/2005/8/layout/hierarchy1"/>
    <dgm:cxn modelId="{F6DF8AE4-F521-4501-B7CD-D114A5C4FA67}" srcId="{992171A2-8CC4-4B5E-A3C4-54F01919BC6F}" destId="{4B6BCBA9-F4AF-4E7D-B4AF-5B16AE07B0D5}" srcOrd="1" destOrd="0" parTransId="{2AA99F41-B57C-4D55-BEAC-C0044951DD1D}" sibTransId="{C63F98B3-9326-4C8B-823B-49243A1299C1}"/>
    <dgm:cxn modelId="{643B8ED7-73DB-4692-AFB6-6D92949336B2}" type="presOf" srcId="{9A22F83A-FFCC-4FB8-8DA0-71ABD3BB9630}" destId="{69472ABB-5A5E-470A-B84F-AFB59831F880}" srcOrd="0" destOrd="0" presId="urn:microsoft.com/office/officeart/2005/8/layout/hierarchy1"/>
    <dgm:cxn modelId="{6CB71F72-D7FF-40DC-84CD-F2846CBAF6C7}" type="presOf" srcId="{862A00B8-C2F3-4DF3-A132-1C5F9624698E}" destId="{7BCEDDE8-63B8-42A2-A2A9-7AEAE34FD213}" srcOrd="0" destOrd="0" presId="urn:microsoft.com/office/officeart/2005/8/layout/hierarchy1"/>
    <dgm:cxn modelId="{9A204527-DFFB-4F60-BD5B-3E282C9317DD}" srcId="{9A22F83A-FFCC-4FB8-8DA0-71ABD3BB9630}" destId="{992171A2-8CC4-4B5E-A3C4-54F01919BC6F}" srcOrd="0" destOrd="0" parTransId="{0AED84F4-4CDE-4D4E-B683-20BEF53EB1BC}" sibTransId="{1672F77A-13EE-4056-9CB6-948BA99C4B99}"/>
    <dgm:cxn modelId="{41452B66-3FBF-4853-864D-C66DBCA0E1E6}" type="presOf" srcId="{5982FB84-F471-4396-A280-4C3D7C1EB5FE}" destId="{1CB08580-2382-4EFD-9554-C52A10E61915}" srcOrd="0" destOrd="0" presId="urn:microsoft.com/office/officeart/2005/8/layout/hierarchy1"/>
    <dgm:cxn modelId="{490A273B-96DD-4B67-A5D2-27A84FEFB4E4}" type="presOf" srcId="{0AED84F4-4CDE-4D4E-B683-20BEF53EB1BC}" destId="{B14A591A-1752-4908-A001-C870F3C19E37}" srcOrd="0" destOrd="0" presId="urn:microsoft.com/office/officeart/2005/8/layout/hierarchy1"/>
    <dgm:cxn modelId="{D607204A-6681-4354-839A-4B146B4C3780}" type="presOf" srcId="{CA4E90BA-6749-4654-A67E-2044DCC96F6B}" destId="{E18A7936-23CA-454A-8743-40E7827E6F3F}" srcOrd="0" destOrd="0" presId="urn:microsoft.com/office/officeart/2005/8/layout/hierarchy1"/>
    <dgm:cxn modelId="{8F1CA457-74B6-4877-BE2A-E21EDB6877AC}" type="presOf" srcId="{0AFD0F82-FF71-4CFD-8B59-5E6F33660B42}" destId="{F59D0970-9DAD-4E4B-BC51-73C8AFC14D35}" srcOrd="0" destOrd="0" presId="urn:microsoft.com/office/officeart/2005/8/layout/hierarchy1"/>
    <dgm:cxn modelId="{EA0F0845-0ABF-48D8-BA77-1F889AC0A48F}" type="presOf" srcId="{4F660E9D-2F21-46E9-85EB-371C11EDB649}" destId="{9F3AF3DE-73BA-442C-93B2-4D9B4A095DF0}" srcOrd="0" destOrd="0" presId="urn:microsoft.com/office/officeart/2005/8/layout/hierarchy1"/>
    <dgm:cxn modelId="{6FE75842-1F60-4E75-9413-683F46F92FD3}" type="presOf" srcId="{795AD821-EB05-40C9-BF80-FFCA1CBEE4C9}" destId="{20715217-8AC7-4DE3-93B9-6994A943F427}" srcOrd="0" destOrd="0" presId="urn:microsoft.com/office/officeart/2005/8/layout/hierarchy1"/>
    <dgm:cxn modelId="{F2F01941-A06C-4D27-847A-1D4553A7B87D}" type="presOf" srcId="{2AA99F41-B57C-4D55-BEAC-C0044951DD1D}" destId="{6DF54BF9-18C3-449E-BA90-32633D6BB0A4}" srcOrd="0" destOrd="0" presId="urn:microsoft.com/office/officeart/2005/8/layout/hierarchy1"/>
    <dgm:cxn modelId="{6B6C94EA-3438-453A-9F8D-DAE4F5A7A0D7}" srcId="{4F660E9D-2F21-46E9-85EB-371C11EDB649}" destId="{CA4E90BA-6749-4654-A67E-2044DCC96F6B}" srcOrd="0" destOrd="0" parTransId="{862A00B8-C2F3-4DF3-A132-1C5F9624698E}" sibTransId="{E5D2D890-7C05-4ED6-8A17-AEA3C9755B15}"/>
    <dgm:cxn modelId="{8A121150-1922-46F1-B513-067C271A6C75}" type="presOf" srcId="{47C595C4-7544-4AA0-AE57-F7F9A0206228}" destId="{79BE83B0-51DA-4325-8EB6-BAD3C6ADD09F}" srcOrd="0" destOrd="0" presId="urn:microsoft.com/office/officeart/2005/8/layout/hierarchy1"/>
    <dgm:cxn modelId="{13CDDC26-A97E-497A-B859-21E67EFB5673}" srcId="{992171A2-8CC4-4B5E-A3C4-54F01919BC6F}" destId="{0AFD0F82-FF71-4CFD-8B59-5E6F33660B42}" srcOrd="0" destOrd="0" parTransId="{795AD821-EB05-40C9-BF80-FFCA1CBEE4C9}" sibTransId="{7BC773CD-DB23-493C-B4DF-2751FB38FC56}"/>
    <dgm:cxn modelId="{7E3C0C11-EB04-48EF-AAD0-A60CB6E7B65B}" type="presOf" srcId="{4B6BCBA9-F4AF-4E7D-B4AF-5B16AE07B0D5}" destId="{D9C5923A-9812-4565-9F5A-3DBD48938DBB}" srcOrd="0" destOrd="0" presId="urn:microsoft.com/office/officeart/2005/8/layout/hierarchy1"/>
    <dgm:cxn modelId="{3FC3600A-083F-4317-BBE8-AEACDFBEAF15}" srcId="{9A22F83A-FFCC-4FB8-8DA0-71ABD3BB9630}" destId="{4F660E9D-2F21-46E9-85EB-371C11EDB649}" srcOrd="1" destOrd="0" parTransId="{47C595C4-7544-4AA0-AE57-F7F9A0206228}" sibTransId="{F6BF74A3-A9F2-402F-B7E4-28E8502B43AF}"/>
    <dgm:cxn modelId="{C185F045-F8D3-4741-99FE-E8C35952127B}" type="presParOf" srcId="{1CB08580-2382-4EFD-9554-C52A10E61915}" destId="{459F1755-3B43-4B17-BE91-10822AD9E5DC}" srcOrd="0" destOrd="0" presId="urn:microsoft.com/office/officeart/2005/8/layout/hierarchy1"/>
    <dgm:cxn modelId="{36372E0B-2D6C-408E-8770-E1C50B276373}" type="presParOf" srcId="{459F1755-3B43-4B17-BE91-10822AD9E5DC}" destId="{E56A3D15-B43B-4AF7-8B8E-B01C64C35AF2}" srcOrd="0" destOrd="0" presId="urn:microsoft.com/office/officeart/2005/8/layout/hierarchy1"/>
    <dgm:cxn modelId="{07770111-04DF-4017-9179-FBC513FB2FB4}" type="presParOf" srcId="{E56A3D15-B43B-4AF7-8B8E-B01C64C35AF2}" destId="{234E3FAE-5B62-431E-8FDB-D61FF446F042}" srcOrd="0" destOrd="0" presId="urn:microsoft.com/office/officeart/2005/8/layout/hierarchy1"/>
    <dgm:cxn modelId="{D72C15C7-DF5C-44D8-9F04-A2DACA48298C}" type="presParOf" srcId="{E56A3D15-B43B-4AF7-8B8E-B01C64C35AF2}" destId="{69472ABB-5A5E-470A-B84F-AFB59831F880}" srcOrd="1" destOrd="0" presId="urn:microsoft.com/office/officeart/2005/8/layout/hierarchy1"/>
    <dgm:cxn modelId="{C3B056BD-0F10-4178-878F-3380CEC68EB5}" type="presParOf" srcId="{459F1755-3B43-4B17-BE91-10822AD9E5DC}" destId="{998EDB2D-74A8-4E50-A8F0-FAE75F747240}" srcOrd="1" destOrd="0" presId="urn:microsoft.com/office/officeart/2005/8/layout/hierarchy1"/>
    <dgm:cxn modelId="{2F6C5422-51BD-40EF-8DC1-CC9E732E16C5}" type="presParOf" srcId="{998EDB2D-74A8-4E50-A8F0-FAE75F747240}" destId="{B14A591A-1752-4908-A001-C870F3C19E37}" srcOrd="0" destOrd="0" presId="urn:microsoft.com/office/officeart/2005/8/layout/hierarchy1"/>
    <dgm:cxn modelId="{2DEDE6EC-7DE1-480E-A4F3-C9941124BB1D}" type="presParOf" srcId="{998EDB2D-74A8-4E50-A8F0-FAE75F747240}" destId="{21B17813-FF0D-46F8-B222-A2CFEEADBF9B}" srcOrd="1" destOrd="0" presId="urn:microsoft.com/office/officeart/2005/8/layout/hierarchy1"/>
    <dgm:cxn modelId="{ABE55C36-036E-4C81-BE6F-C940EE5D7467}" type="presParOf" srcId="{21B17813-FF0D-46F8-B222-A2CFEEADBF9B}" destId="{1A2F14C6-F7E5-493F-997B-E2429F0B5055}" srcOrd="0" destOrd="0" presId="urn:microsoft.com/office/officeart/2005/8/layout/hierarchy1"/>
    <dgm:cxn modelId="{3CFD0BAB-E77C-4F06-B39B-BBF80629E7C5}" type="presParOf" srcId="{1A2F14C6-F7E5-493F-997B-E2429F0B5055}" destId="{6EFB277D-65A9-4D94-A887-995C2263D3B1}" srcOrd="0" destOrd="0" presId="urn:microsoft.com/office/officeart/2005/8/layout/hierarchy1"/>
    <dgm:cxn modelId="{8C4370D7-6991-433F-8DDF-EE543D26BF7F}" type="presParOf" srcId="{1A2F14C6-F7E5-493F-997B-E2429F0B5055}" destId="{72311B0E-6D90-43BA-B07E-2C3124317C15}" srcOrd="1" destOrd="0" presId="urn:microsoft.com/office/officeart/2005/8/layout/hierarchy1"/>
    <dgm:cxn modelId="{F2A50DD3-56E3-4273-B6A2-8B6E5FAF2E8C}" type="presParOf" srcId="{21B17813-FF0D-46F8-B222-A2CFEEADBF9B}" destId="{1A04D24F-4398-4FFE-9E11-8F4ABBE683A9}" srcOrd="1" destOrd="0" presId="urn:microsoft.com/office/officeart/2005/8/layout/hierarchy1"/>
    <dgm:cxn modelId="{651345D9-66C1-4940-88EE-87FDB1B6DD3E}" type="presParOf" srcId="{1A04D24F-4398-4FFE-9E11-8F4ABBE683A9}" destId="{20715217-8AC7-4DE3-93B9-6994A943F427}" srcOrd="0" destOrd="0" presId="urn:microsoft.com/office/officeart/2005/8/layout/hierarchy1"/>
    <dgm:cxn modelId="{234C476D-EDCC-4E09-8AD3-57B46970B480}" type="presParOf" srcId="{1A04D24F-4398-4FFE-9E11-8F4ABBE683A9}" destId="{48C375D0-2A60-4243-AFB5-D7E05B4B6093}" srcOrd="1" destOrd="0" presId="urn:microsoft.com/office/officeart/2005/8/layout/hierarchy1"/>
    <dgm:cxn modelId="{88777FE5-575D-4AAA-865B-67249D45087D}" type="presParOf" srcId="{48C375D0-2A60-4243-AFB5-D7E05B4B6093}" destId="{300E0AA2-8640-47F2-9D26-694B667E1BF3}" srcOrd="0" destOrd="0" presId="urn:microsoft.com/office/officeart/2005/8/layout/hierarchy1"/>
    <dgm:cxn modelId="{43F1E767-E13E-4664-84ED-09E5F6614296}" type="presParOf" srcId="{300E0AA2-8640-47F2-9D26-694B667E1BF3}" destId="{494DF553-B070-4051-91E6-65791DC727D9}" srcOrd="0" destOrd="0" presId="urn:microsoft.com/office/officeart/2005/8/layout/hierarchy1"/>
    <dgm:cxn modelId="{1F31738F-B4D9-4DBB-A5E8-31048ABF4AF0}" type="presParOf" srcId="{300E0AA2-8640-47F2-9D26-694B667E1BF3}" destId="{F59D0970-9DAD-4E4B-BC51-73C8AFC14D35}" srcOrd="1" destOrd="0" presId="urn:microsoft.com/office/officeart/2005/8/layout/hierarchy1"/>
    <dgm:cxn modelId="{9EBC26CC-25DA-4181-B7CD-2BB10E359979}" type="presParOf" srcId="{48C375D0-2A60-4243-AFB5-D7E05B4B6093}" destId="{8DB7A248-0907-48EC-806B-5E988136EE72}" srcOrd="1" destOrd="0" presId="urn:microsoft.com/office/officeart/2005/8/layout/hierarchy1"/>
    <dgm:cxn modelId="{E7655599-8F70-4737-876C-8E01F7FE3C2D}" type="presParOf" srcId="{1A04D24F-4398-4FFE-9E11-8F4ABBE683A9}" destId="{6DF54BF9-18C3-449E-BA90-32633D6BB0A4}" srcOrd="2" destOrd="0" presId="urn:microsoft.com/office/officeart/2005/8/layout/hierarchy1"/>
    <dgm:cxn modelId="{593B4EFF-949C-4A64-AA4A-5D460C3E4228}" type="presParOf" srcId="{1A04D24F-4398-4FFE-9E11-8F4ABBE683A9}" destId="{0795E20D-D79D-4514-880B-7803F9D1FC1D}" srcOrd="3" destOrd="0" presId="urn:microsoft.com/office/officeart/2005/8/layout/hierarchy1"/>
    <dgm:cxn modelId="{A597A06A-41B9-4C39-AF92-E17A098ECE3C}" type="presParOf" srcId="{0795E20D-D79D-4514-880B-7803F9D1FC1D}" destId="{7D2CFF50-1BB8-460A-A2D4-512E98A8AD37}" srcOrd="0" destOrd="0" presId="urn:microsoft.com/office/officeart/2005/8/layout/hierarchy1"/>
    <dgm:cxn modelId="{007EB0D9-94CB-4118-8CD7-CB8CD82353E4}" type="presParOf" srcId="{7D2CFF50-1BB8-460A-A2D4-512E98A8AD37}" destId="{52EC0CBA-A58A-4AC4-92AE-2E1F1CF2E27C}" srcOrd="0" destOrd="0" presId="urn:microsoft.com/office/officeart/2005/8/layout/hierarchy1"/>
    <dgm:cxn modelId="{ED954194-18FE-4C91-A77B-DA2C6C26DBC5}" type="presParOf" srcId="{7D2CFF50-1BB8-460A-A2D4-512E98A8AD37}" destId="{D9C5923A-9812-4565-9F5A-3DBD48938DBB}" srcOrd="1" destOrd="0" presId="urn:microsoft.com/office/officeart/2005/8/layout/hierarchy1"/>
    <dgm:cxn modelId="{3CB12650-1826-403B-B5E6-3ABD5CA3DD80}" type="presParOf" srcId="{0795E20D-D79D-4514-880B-7803F9D1FC1D}" destId="{1AA1C057-DB7A-43DD-A28D-01434E89B393}" srcOrd="1" destOrd="0" presId="urn:microsoft.com/office/officeart/2005/8/layout/hierarchy1"/>
    <dgm:cxn modelId="{F895AACC-D2A4-44CC-8624-F5C649B370C4}" type="presParOf" srcId="{998EDB2D-74A8-4E50-A8F0-FAE75F747240}" destId="{79BE83B0-51DA-4325-8EB6-BAD3C6ADD09F}" srcOrd="2" destOrd="0" presId="urn:microsoft.com/office/officeart/2005/8/layout/hierarchy1"/>
    <dgm:cxn modelId="{914F40EE-FA55-4117-A962-88BC00D16282}" type="presParOf" srcId="{998EDB2D-74A8-4E50-A8F0-FAE75F747240}" destId="{F6E0CFCA-44D9-4B03-B586-F5A5D4C41136}" srcOrd="3" destOrd="0" presId="urn:microsoft.com/office/officeart/2005/8/layout/hierarchy1"/>
    <dgm:cxn modelId="{E8389BA0-D2FB-414A-9B57-FE2835E5B57D}" type="presParOf" srcId="{F6E0CFCA-44D9-4B03-B586-F5A5D4C41136}" destId="{3122F4D2-295D-4473-BA03-97187FB36813}" srcOrd="0" destOrd="0" presId="urn:microsoft.com/office/officeart/2005/8/layout/hierarchy1"/>
    <dgm:cxn modelId="{DE22C4AE-17F2-4874-9BFE-F3E5111763A9}" type="presParOf" srcId="{3122F4D2-295D-4473-BA03-97187FB36813}" destId="{63481C31-3EDF-44C3-BAEF-913AEF7D2AC8}" srcOrd="0" destOrd="0" presId="urn:microsoft.com/office/officeart/2005/8/layout/hierarchy1"/>
    <dgm:cxn modelId="{C816E320-5479-411B-A1DA-640BD39A6AC0}" type="presParOf" srcId="{3122F4D2-295D-4473-BA03-97187FB36813}" destId="{9F3AF3DE-73BA-442C-93B2-4D9B4A095DF0}" srcOrd="1" destOrd="0" presId="urn:microsoft.com/office/officeart/2005/8/layout/hierarchy1"/>
    <dgm:cxn modelId="{A04A88C6-0FED-4C11-B493-27CF43679FB3}" type="presParOf" srcId="{F6E0CFCA-44D9-4B03-B586-F5A5D4C41136}" destId="{D6CC237D-7096-48F1-98BE-0A4981D01AC0}" srcOrd="1" destOrd="0" presId="urn:microsoft.com/office/officeart/2005/8/layout/hierarchy1"/>
    <dgm:cxn modelId="{922EBC85-67F9-49CF-A36B-CE165CC139D3}" type="presParOf" srcId="{D6CC237D-7096-48F1-98BE-0A4981D01AC0}" destId="{7BCEDDE8-63B8-42A2-A2A9-7AEAE34FD213}" srcOrd="0" destOrd="0" presId="urn:microsoft.com/office/officeart/2005/8/layout/hierarchy1"/>
    <dgm:cxn modelId="{58A454BA-1EDB-4180-9E1A-EACF5AF1EB7F}" type="presParOf" srcId="{D6CC237D-7096-48F1-98BE-0A4981D01AC0}" destId="{AE8E6825-2851-40F2-B75E-E7ED2A907061}" srcOrd="1" destOrd="0" presId="urn:microsoft.com/office/officeart/2005/8/layout/hierarchy1"/>
    <dgm:cxn modelId="{AC0DBAB1-6CB7-497B-B20A-D233413FB603}" type="presParOf" srcId="{AE8E6825-2851-40F2-B75E-E7ED2A907061}" destId="{F78E4B28-C39F-4731-AFAB-E3259CD0D934}" srcOrd="0" destOrd="0" presId="urn:microsoft.com/office/officeart/2005/8/layout/hierarchy1"/>
    <dgm:cxn modelId="{CA77003A-1E63-412B-A023-A2AD352C0FF4}" type="presParOf" srcId="{F78E4B28-C39F-4731-AFAB-E3259CD0D934}" destId="{9CD2AA90-5787-4116-972F-150D6D38E07B}" srcOrd="0" destOrd="0" presId="urn:microsoft.com/office/officeart/2005/8/layout/hierarchy1"/>
    <dgm:cxn modelId="{D0917EA1-97AC-43C3-B262-ABBBB5EF7BED}" type="presParOf" srcId="{F78E4B28-C39F-4731-AFAB-E3259CD0D934}" destId="{E18A7936-23CA-454A-8743-40E7827E6F3F}" srcOrd="1" destOrd="0" presId="urn:microsoft.com/office/officeart/2005/8/layout/hierarchy1"/>
    <dgm:cxn modelId="{BB58CD39-8753-4F2E-AE16-0B734903B49E}" type="presParOf" srcId="{AE8E6825-2851-40F2-B75E-E7ED2A907061}" destId="{02F8327E-0AF3-490C-ACA6-448FCC0B871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8BCCF2-7107-485A-BDED-E942DC417C03}" type="doc">
      <dgm:prSet loTypeId="urn:microsoft.com/office/officeart/2005/8/layout/hierarchy2" loCatId="hierarchy" qsTypeId="urn:microsoft.com/office/officeart/2005/8/quickstyle/simple5" qsCatId="simple" csTypeId="urn:microsoft.com/office/officeart/2005/8/colors/accent6_4" csCatId="accent6" phldr="1"/>
      <dgm:spPr/>
      <dgm:t>
        <a:bodyPr/>
        <a:lstStyle/>
        <a:p>
          <a:endParaRPr lang="es-MX"/>
        </a:p>
      </dgm:t>
    </dgm:pt>
    <dgm:pt modelId="{0097B0F1-6755-4E26-9E92-C8DC7536C02B}">
      <dgm:prSet phldrT="[Texto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AUTORIDADES ELECTORALES </a:t>
          </a:r>
          <a:endParaRPr lang="es-MX" dirty="0"/>
        </a:p>
      </dgm:t>
    </dgm:pt>
    <dgm:pt modelId="{0FE9ABC9-FC08-408B-8BF2-420D9C30201F}" type="parTrans" cxnId="{D6D532A8-7D49-455A-BA24-4C3B747942DD}">
      <dgm:prSet/>
      <dgm:spPr/>
      <dgm:t>
        <a:bodyPr/>
        <a:lstStyle/>
        <a:p>
          <a:endParaRPr lang="es-MX"/>
        </a:p>
      </dgm:t>
    </dgm:pt>
    <dgm:pt modelId="{086B0B5F-F107-4B24-977C-42E81B5B384B}" type="sibTrans" cxnId="{D6D532A8-7D49-455A-BA24-4C3B747942DD}">
      <dgm:prSet/>
      <dgm:spPr/>
      <dgm:t>
        <a:bodyPr/>
        <a:lstStyle/>
        <a:p>
          <a:endParaRPr lang="es-MX"/>
        </a:p>
      </dgm:t>
    </dgm:pt>
    <dgm:pt modelId="{1B78C092-8FFC-4236-838D-7471B9716312}">
      <dgm:prSet phldrT="[Tex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Por la función que ejercen </a:t>
          </a:r>
          <a:endParaRPr lang="es-MX" dirty="0"/>
        </a:p>
      </dgm:t>
    </dgm:pt>
    <dgm:pt modelId="{E0984A13-FB80-49A6-8150-E14B1A366A40}" type="parTrans" cxnId="{65E109AE-6B38-4119-9408-E7775C2DA43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MX"/>
        </a:p>
      </dgm:t>
    </dgm:pt>
    <dgm:pt modelId="{6D8B0F57-AF65-4310-8C1A-5D862246695B}" type="sibTrans" cxnId="{65E109AE-6B38-4119-9408-E7775C2DA43E}">
      <dgm:prSet/>
      <dgm:spPr/>
      <dgm:t>
        <a:bodyPr/>
        <a:lstStyle/>
        <a:p>
          <a:endParaRPr lang="es-MX"/>
        </a:p>
      </dgm:t>
    </dgm:pt>
    <dgm:pt modelId="{FDF2B783-3F25-4546-8D6D-21B86DE4239C}">
      <dgm:prSet phldrT="[Tex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Administrativas</a:t>
          </a:r>
          <a:endParaRPr lang="es-MX" dirty="0"/>
        </a:p>
      </dgm:t>
    </dgm:pt>
    <dgm:pt modelId="{52271036-93F7-41E8-BB43-625F6355C30F}" type="parTrans" cxnId="{DB2A61CB-FB05-4A8A-AD97-0244171B038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MX"/>
        </a:p>
      </dgm:t>
    </dgm:pt>
    <dgm:pt modelId="{4F25FD71-2CCD-4968-B0C0-55E8736677D1}" type="sibTrans" cxnId="{DB2A61CB-FB05-4A8A-AD97-0244171B038C}">
      <dgm:prSet/>
      <dgm:spPr/>
      <dgm:t>
        <a:bodyPr/>
        <a:lstStyle/>
        <a:p>
          <a:endParaRPr lang="es-MX"/>
        </a:p>
      </dgm:t>
    </dgm:pt>
    <dgm:pt modelId="{3E166350-82AE-481D-98A6-F16BCB49C3EA}">
      <dgm:prSet phldrT="[Tex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Jurisdiccionales </a:t>
          </a:r>
          <a:endParaRPr lang="es-MX" dirty="0"/>
        </a:p>
      </dgm:t>
    </dgm:pt>
    <dgm:pt modelId="{4ED240C5-7A76-4A98-A3F8-80E0DBDDE1DD}" type="parTrans" cxnId="{CC20C8C2-11FC-4E95-98A7-C62EFA1C51E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MX"/>
        </a:p>
      </dgm:t>
    </dgm:pt>
    <dgm:pt modelId="{309ABFDD-E2A6-4352-AB01-7598904C6504}" type="sibTrans" cxnId="{CC20C8C2-11FC-4E95-98A7-C62EFA1C51E6}">
      <dgm:prSet/>
      <dgm:spPr/>
      <dgm:t>
        <a:bodyPr/>
        <a:lstStyle/>
        <a:p>
          <a:endParaRPr lang="es-MX"/>
        </a:p>
      </dgm:t>
    </dgm:pt>
    <dgm:pt modelId="{B98BD3B0-7069-47B4-BA7E-96961454B786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Por su ámbito territorial de competencia </a:t>
          </a:r>
          <a:endParaRPr lang="es-MX" dirty="0"/>
        </a:p>
      </dgm:t>
    </dgm:pt>
    <dgm:pt modelId="{25F95F20-DA94-4A4E-8F49-BB9C1EFA4992}" type="parTrans" cxnId="{35C6264D-F6AD-4EB7-BF3C-31A491F731A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MX"/>
        </a:p>
      </dgm:t>
    </dgm:pt>
    <dgm:pt modelId="{E2EE0CBB-D9BC-44E8-AC25-EE2BE0AE9A91}" type="sibTrans" cxnId="{35C6264D-F6AD-4EB7-BF3C-31A491F731A0}">
      <dgm:prSet/>
      <dgm:spPr/>
      <dgm:t>
        <a:bodyPr/>
        <a:lstStyle/>
        <a:p>
          <a:endParaRPr lang="es-MX"/>
        </a:p>
      </dgm:t>
    </dgm:pt>
    <dgm:pt modelId="{57C3C4DF-1401-4064-83A9-6BDF99A1482E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Nacionales</a:t>
          </a:r>
          <a:endParaRPr lang="es-MX" dirty="0"/>
        </a:p>
      </dgm:t>
    </dgm:pt>
    <dgm:pt modelId="{53E3B595-1331-489F-B57E-359E6C0CCDFB}" type="parTrans" cxnId="{6999ACAC-D813-459F-ACE6-FE51B0FE14A9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MX"/>
        </a:p>
      </dgm:t>
    </dgm:pt>
    <dgm:pt modelId="{37114F4E-C7CD-4301-8D81-4BEE8136215D}" type="sibTrans" cxnId="{6999ACAC-D813-459F-ACE6-FE51B0FE14A9}">
      <dgm:prSet/>
      <dgm:spPr/>
      <dgm:t>
        <a:bodyPr/>
        <a:lstStyle/>
        <a:p>
          <a:endParaRPr lang="es-MX"/>
        </a:p>
      </dgm:t>
    </dgm:pt>
    <dgm:pt modelId="{38A18F8E-6314-41EC-AF5B-D406179E9299}">
      <dgm:prSet phldrT="[Tex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Penales</a:t>
          </a:r>
          <a:endParaRPr lang="es-MX" dirty="0"/>
        </a:p>
      </dgm:t>
    </dgm:pt>
    <dgm:pt modelId="{5D48E5B8-5BAF-48C6-94D1-D14F751BE2CC}" type="parTrans" cxnId="{83103662-803D-413D-B663-E5E3FE783CF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MX"/>
        </a:p>
      </dgm:t>
    </dgm:pt>
    <dgm:pt modelId="{A0A0C107-A9C3-43A2-BD18-172FE4547BD5}" type="sibTrans" cxnId="{83103662-803D-413D-B663-E5E3FE783CF1}">
      <dgm:prSet/>
      <dgm:spPr/>
      <dgm:t>
        <a:bodyPr/>
        <a:lstStyle/>
        <a:p>
          <a:endParaRPr lang="es-MX"/>
        </a:p>
      </dgm:t>
    </dgm:pt>
    <dgm:pt modelId="{43F0148A-0982-4FFB-B917-46E6AD9D5C28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Locales </a:t>
          </a:r>
          <a:endParaRPr lang="es-MX" dirty="0"/>
        </a:p>
      </dgm:t>
    </dgm:pt>
    <dgm:pt modelId="{3C7A1CFA-9760-4D24-8BDB-742E51DFCB4C}" type="parTrans" cxnId="{CD9D18B7-A182-418A-988E-D7EAF94D0C0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MX"/>
        </a:p>
      </dgm:t>
    </dgm:pt>
    <dgm:pt modelId="{2D551AEF-2A02-494A-B1AD-D3F2945A7806}" type="sibTrans" cxnId="{CD9D18B7-A182-418A-988E-D7EAF94D0C0A}">
      <dgm:prSet/>
      <dgm:spPr/>
      <dgm:t>
        <a:bodyPr/>
        <a:lstStyle/>
        <a:p>
          <a:endParaRPr lang="es-MX"/>
        </a:p>
      </dgm:t>
    </dgm:pt>
    <dgm:pt modelId="{0A2425F2-4A2D-46D2-A1B4-11FB32D30419}" type="pres">
      <dgm:prSet presAssocID="{9C8BCCF2-7107-485A-BDED-E942DC417C0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A8589F4-F7A2-4282-9350-19541846F4F4}" type="pres">
      <dgm:prSet presAssocID="{0097B0F1-6755-4E26-9E92-C8DC7536C02B}" presName="root1" presStyleCnt="0"/>
      <dgm:spPr/>
    </dgm:pt>
    <dgm:pt modelId="{4262AB9E-3BB4-4D2A-B012-9A55852B2143}" type="pres">
      <dgm:prSet presAssocID="{0097B0F1-6755-4E26-9E92-C8DC7536C02B}" presName="LevelOneTextNode" presStyleLbl="node0" presStyleIdx="0" presStyleCnt="1" custScaleY="17237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E22C37D-3A44-4765-B913-02AE37CF95D7}" type="pres">
      <dgm:prSet presAssocID="{0097B0F1-6755-4E26-9E92-C8DC7536C02B}" presName="level2hierChild" presStyleCnt="0"/>
      <dgm:spPr/>
    </dgm:pt>
    <dgm:pt modelId="{3B8C2A4E-E454-40F5-AABE-F812A2793F54}" type="pres">
      <dgm:prSet presAssocID="{E0984A13-FB80-49A6-8150-E14B1A366A40}" presName="conn2-1" presStyleLbl="parChTrans1D2" presStyleIdx="0" presStyleCnt="2"/>
      <dgm:spPr/>
      <dgm:t>
        <a:bodyPr/>
        <a:lstStyle/>
        <a:p>
          <a:endParaRPr lang="es-MX"/>
        </a:p>
      </dgm:t>
    </dgm:pt>
    <dgm:pt modelId="{D4BA1F72-2AA2-432A-96BC-B9A39F48B0BA}" type="pres">
      <dgm:prSet presAssocID="{E0984A13-FB80-49A6-8150-E14B1A366A40}" presName="connTx" presStyleLbl="parChTrans1D2" presStyleIdx="0" presStyleCnt="2"/>
      <dgm:spPr/>
      <dgm:t>
        <a:bodyPr/>
        <a:lstStyle/>
        <a:p>
          <a:endParaRPr lang="es-MX"/>
        </a:p>
      </dgm:t>
    </dgm:pt>
    <dgm:pt modelId="{3C46082E-AE44-4BF5-B04B-315DB60DEB63}" type="pres">
      <dgm:prSet presAssocID="{1B78C092-8FFC-4236-838D-7471B9716312}" presName="root2" presStyleCnt="0"/>
      <dgm:spPr/>
    </dgm:pt>
    <dgm:pt modelId="{1C0C1D57-8EF7-4FA0-92BB-FE42F395CE48}" type="pres">
      <dgm:prSet presAssocID="{1B78C092-8FFC-4236-838D-7471B9716312}" presName="LevelTwoTextNode" presStyleLbl="node2" presStyleIdx="0" presStyleCnt="2" custScaleX="108508" custScaleY="19200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D94935F-EE69-4707-A770-847DC321387E}" type="pres">
      <dgm:prSet presAssocID="{1B78C092-8FFC-4236-838D-7471B9716312}" presName="level3hierChild" presStyleCnt="0"/>
      <dgm:spPr/>
    </dgm:pt>
    <dgm:pt modelId="{F9A9D41C-94DE-4659-9B5A-703A8B3B63EF}" type="pres">
      <dgm:prSet presAssocID="{52271036-93F7-41E8-BB43-625F6355C30F}" presName="conn2-1" presStyleLbl="parChTrans1D3" presStyleIdx="0" presStyleCnt="5"/>
      <dgm:spPr/>
      <dgm:t>
        <a:bodyPr/>
        <a:lstStyle/>
        <a:p>
          <a:endParaRPr lang="es-MX"/>
        </a:p>
      </dgm:t>
    </dgm:pt>
    <dgm:pt modelId="{B976264F-16D2-4EED-96EE-5AAEFC8765CF}" type="pres">
      <dgm:prSet presAssocID="{52271036-93F7-41E8-BB43-625F6355C30F}" presName="connTx" presStyleLbl="parChTrans1D3" presStyleIdx="0" presStyleCnt="5"/>
      <dgm:spPr/>
      <dgm:t>
        <a:bodyPr/>
        <a:lstStyle/>
        <a:p>
          <a:endParaRPr lang="es-MX"/>
        </a:p>
      </dgm:t>
    </dgm:pt>
    <dgm:pt modelId="{7FF27F43-4ABA-4E05-9448-A227E06C6D04}" type="pres">
      <dgm:prSet presAssocID="{FDF2B783-3F25-4546-8D6D-21B86DE4239C}" presName="root2" presStyleCnt="0"/>
      <dgm:spPr/>
    </dgm:pt>
    <dgm:pt modelId="{C13ACA3D-D159-4F67-B312-2E48C8BEA9AC}" type="pres">
      <dgm:prSet presAssocID="{FDF2B783-3F25-4546-8D6D-21B86DE4239C}" presName="LevelTwoTextNode" presStyleLbl="node3" presStyleIdx="0" presStyleCnt="5" custScaleX="183079" custScaleY="90109" custLinFactNeighborX="1172" custLinFactNeighborY="-35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BC2A4C7-7E20-4D8F-8341-79E956027607}" type="pres">
      <dgm:prSet presAssocID="{FDF2B783-3F25-4546-8D6D-21B86DE4239C}" presName="level3hierChild" presStyleCnt="0"/>
      <dgm:spPr/>
    </dgm:pt>
    <dgm:pt modelId="{5F1E228E-41D2-43CE-A311-8BD06D8A56F2}" type="pres">
      <dgm:prSet presAssocID="{4ED240C5-7A76-4A98-A3F8-80E0DBDDE1DD}" presName="conn2-1" presStyleLbl="parChTrans1D3" presStyleIdx="1" presStyleCnt="5"/>
      <dgm:spPr/>
      <dgm:t>
        <a:bodyPr/>
        <a:lstStyle/>
        <a:p>
          <a:endParaRPr lang="es-MX"/>
        </a:p>
      </dgm:t>
    </dgm:pt>
    <dgm:pt modelId="{0697FAF2-7E61-4144-B78C-13B1BB2931C4}" type="pres">
      <dgm:prSet presAssocID="{4ED240C5-7A76-4A98-A3F8-80E0DBDDE1DD}" presName="connTx" presStyleLbl="parChTrans1D3" presStyleIdx="1" presStyleCnt="5"/>
      <dgm:spPr/>
      <dgm:t>
        <a:bodyPr/>
        <a:lstStyle/>
        <a:p>
          <a:endParaRPr lang="es-MX"/>
        </a:p>
      </dgm:t>
    </dgm:pt>
    <dgm:pt modelId="{1121100C-3A52-4AE6-90B0-B7A8532BE90B}" type="pres">
      <dgm:prSet presAssocID="{3E166350-82AE-481D-98A6-F16BCB49C3EA}" presName="root2" presStyleCnt="0"/>
      <dgm:spPr/>
    </dgm:pt>
    <dgm:pt modelId="{04A3654F-6BF0-4495-8657-8430C8C6E2F3}" type="pres">
      <dgm:prSet presAssocID="{3E166350-82AE-481D-98A6-F16BCB49C3EA}" presName="LevelTwoTextNode" presStyleLbl="node3" presStyleIdx="1" presStyleCnt="5" custScaleX="18303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BA04F23-6BC3-4B75-996F-84F298F9ACE4}" type="pres">
      <dgm:prSet presAssocID="{3E166350-82AE-481D-98A6-F16BCB49C3EA}" presName="level3hierChild" presStyleCnt="0"/>
      <dgm:spPr/>
    </dgm:pt>
    <dgm:pt modelId="{240F0E52-338D-4FD9-BABE-17A354A83956}" type="pres">
      <dgm:prSet presAssocID="{5D48E5B8-5BAF-48C6-94D1-D14F751BE2CC}" presName="conn2-1" presStyleLbl="parChTrans1D3" presStyleIdx="2" presStyleCnt="5"/>
      <dgm:spPr/>
      <dgm:t>
        <a:bodyPr/>
        <a:lstStyle/>
        <a:p>
          <a:endParaRPr lang="es-MX"/>
        </a:p>
      </dgm:t>
    </dgm:pt>
    <dgm:pt modelId="{F5E5D8CF-4792-4311-9930-8C9E661D43D0}" type="pres">
      <dgm:prSet presAssocID="{5D48E5B8-5BAF-48C6-94D1-D14F751BE2CC}" presName="connTx" presStyleLbl="parChTrans1D3" presStyleIdx="2" presStyleCnt="5"/>
      <dgm:spPr/>
      <dgm:t>
        <a:bodyPr/>
        <a:lstStyle/>
        <a:p>
          <a:endParaRPr lang="es-MX"/>
        </a:p>
      </dgm:t>
    </dgm:pt>
    <dgm:pt modelId="{24E92F6B-15B9-4C09-80D8-FEE2A13B430F}" type="pres">
      <dgm:prSet presAssocID="{38A18F8E-6314-41EC-AF5B-D406179E9299}" presName="root2" presStyleCnt="0"/>
      <dgm:spPr/>
    </dgm:pt>
    <dgm:pt modelId="{694E959F-AF17-4C89-8B5D-13C4BB34F1D6}" type="pres">
      <dgm:prSet presAssocID="{38A18F8E-6314-41EC-AF5B-D406179E9299}" presName="LevelTwoTextNode" presStyleLbl="node3" presStyleIdx="2" presStyleCnt="5" custScaleX="180785" custLinFactNeighborX="401" custLinFactNeighborY="80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D448737-4525-41F3-9892-D512E1056BB7}" type="pres">
      <dgm:prSet presAssocID="{38A18F8E-6314-41EC-AF5B-D406179E9299}" presName="level3hierChild" presStyleCnt="0"/>
      <dgm:spPr/>
    </dgm:pt>
    <dgm:pt modelId="{DBF0E87F-06F1-4377-B750-035C901EB0FF}" type="pres">
      <dgm:prSet presAssocID="{25F95F20-DA94-4A4E-8F49-BB9C1EFA4992}" presName="conn2-1" presStyleLbl="parChTrans1D2" presStyleIdx="1" presStyleCnt="2"/>
      <dgm:spPr/>
      <dgm:t>
        <a:bodyPr/>
        <a:lstStyle/>
        <a:p>
          <a:endParaRPr lang="es-MX"/>
        </a:p>
      </dgm:t>
    </dgm:pt>
    <dgm:pt modelId="{77A09C46-861E-4082-9702-E42AB99A135C}" type="pres">
      <dgm:prSet presAssocID="{25F95F20-DA94-4A4E-8F49-BB9C1EFA4992}" presName="connTx" presStyleLbl="parChTrans1D2" presStyleIdx="1" presStyleCnt="2"/>
      <dgm:spPr/>
      <dgm:t>
        <a:bodyPr/>
        <a:lstStyle/>
        <a:p>
          <a:endParaRPr lang="es-MX"/>
        </a:p>
      </dgm:t>
    </dgm:pt>
    <dgm:pt modelId="{6681792C-C446-4984-BEFC-F2697FB8C08E}" type="pres">
      <dgm:prSet presAssocID="{B98BD3B0-7069-47B4-BA7E-96961454B786}" presName="root2" presStyleCnt="0"/>
      <dgm:spPr/>
    </dgm:pt>
    <dgm:pt modelId="{087B6916-F714-431C-9D1F-3D7CD67ED0FD}" type="pres">
      <dgm:prSet presAssocID="{B98BD3B0-7069-47B4-BA7E-96961454B786}" presName="LevelTwoTextNode" presStyleLbl="node2" presStyleIdx="1" presStyleCnt="2" custScaleX="108072" custScaleY="18088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0638915-472C-4753-A0A6-5E0A56B91061}" type="pres">
      <dgm:prSet presAssocID="{B98BD3B0-7069-47B4-BA7E-96961454B786}" presName="level3hierChild" presStyleCnt="0"/>
      <dgm:spPr/>
    </dgm:pt>
    <dgm:pt modelId="{4102BF8A-44CF-49D5-8C32-37C9825BECBE}" type="pres">
      <dgm:prSet presAssocID="{53E3B595-1331-489F-B57E-359E6C0CCDFB}" presName="conn2-1" presStyleLbl="parChTrans1D3" presStyleIdx="3" presStyleCnt="5"/>
      <dgm:spPr/>
      <dgm:t>
        <a:bodyPr/>
        <a:lstStyle/>
        <a:p>
          <a:endParaRPr lang="es-MX"/>
        </a:p>
      </dgm:t>
    </dgm:pt>
    <dgm:pt modelId="{EB9AE01E-C432-434C-ABA6-29C88941177B}" type="pres">
      <dgm:prSet presAssocID="{53E3B595-1331-489F-B57E-359E6C0CCDFB}" presName="connTx" presStyleLbl="parChTrans1D3" presStyleIdx="3" presStyleCnt="5"/>
      <dgm:spPr/>
      <dgm:t>
        <a:bodyPr/>
        <a:lstStyle/>
        <a:p>
          <a:endParaRPr lang="es-MX"/>
        </a:p>
      </dgm:t>
    </dgm:pt>
    <dgm:pt modelId="{173C1D3C-CE60-4A7D-993F-1DFE487B7B43}" type="pres">
      <dgm:prSet presAssocID="{57C3C4DF-1401-4064-83A9-6BDF99A1482E}" presName="root2" presStyleCnt="0"/>
      <dgm:spPr/>
    </dgm:pt>
    <dgm:pt modelId="{9F7B806B-3CC7-4939-A6F2-85FA52C6C27A}" type="pres">
      <dgm:prSet presAssocID="{57C3C4DF-1401-4064-83A9-6BDF99A1482E}" presName="LevelTwoTextNode" presStyleLbl="node3" presStyleIdx="3" presStyleCnt="5" custScaleX="19059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3C9A815-8FC5-40A0-B0B9-371DA654E89F}" type="pres">
      <dgm:prSet presAssocID="{57C3C4DF-1401-4064-83A9-6BDF99A1482E}" presName="level3hierChild" presStyleCnt="0"/>
      <dgm:spPr/>
    </dgm:pt>
    <dgm:pt modelId="{2050DAD1-835B-413E-8958-C3D6204E63E1}" type="pres">
      <dgm:prSet presAssocID="{3C7A1CFA-9760-4D24-8BDB-742E51DFCB4C}" presName="conn2-1" presStyleLbl="parChTrans1D3" presStyleIdx="4" presStyleCnt="5"/>
      <dgm:spPr/>
      <dgm:t>
        <a:bodyPr/>
        <a:lstStyle/>
        <a:p>
          <a:endParaRPr lang="es-MX"/>
        </a:p>
      </dgm:t>
    </dgm:pt>
    <dgm:pt modelId="{A492A730-4017-4357-9AD6-93ECB727BCE0}" type="pres">
      <dgm:prSet presAssocID="{3C7A1CFA-9760-4D24-8BDB-742E51DFCB4C}" presName="connTx" presStyleLbl="parChTrans1D3" presStyleIdx="4" presStyleCnt="5"/>
      <dgm:spPr/>
      <dgm:t>
        <a:bodyPr/>
        <a:lstStyle/>
        <a:p>
          <a:endParaRPr lang="es-MX"/>
        </a:p>
      </dgm:t>
    </dgm:pt>
    <dgm:pt modelId="{59410741-50AD-4825-BF85-5C1897574833}" type="pres">
      <dgm:prSet presAssocID="{43F0148A-0982-4FFB-B917-46E6AD9D5C28}" presName="root2" presStyleCnt="0"/>
      <dgm:spPr/>
    </dgm:pt>
    <dgm:pt modelId="{96BA9BAB-EC2B-41A9-86FC-C4B3EB41BCB8}" type="pres">
      <dgm:prSet presAssocID="{43F0148A-0982-4FFB-B917-46E6AD9D5C28}" presName="LevelTwoTextNode" presStyleLbl="node3" presStyleIdx="4" presStyleCnt="5" custScaleX="19176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814361-DA1C-468B-B983-A8F2FDA674EE}" type="pres">
      <dgm:prSet presAssocID="{43F0148A-0982-4FFB-B917-46E6AD9D5C28}" presName="level3hierChild" presStyleCnt="0"/>
      <dgm:spPr/>
    </dgm:pt>
  </dgm:ptLst>
  <dgm:cxnLst>
    <dgm:cxn modelId="{16AB8D38-6BAD-4D8B-9058-7AC485DF80CF}" type="presOf" srcId="{52271036-93F7-41E8-BB43-625F6355C30F}" destId="{B976264F-16D2-4EED-96EE-5AAEFC8765CF}" srcOrd="1" destOrd="0" presId="urn:microsoft.com/office/officeart/2005/8/layout/hierarchy2"/>
    <dgm:cxn modelId="{65E109AE-6B38-4119-9408-E7775C2DA43E}" srcId="{0097B0F1-6755-4E26-9E92-C8DC7536C02B}" destId="{1B78C092-8FFC-4236-838D-7471B9716312}" srcOrd="0" destOrd="0" parTransId="{E0984A13-FB80-49A6-8150-E14B1A366A40}" sibTransId="{6D8B0F57-AF65-4310-8C1A-5D862246695B}"/>
    <dgm:cxn modelId="{C0C22D7E-7FA3-42B7-8013-4A5A017B7409}" type="presOf" srcId="{5D48E5B8-5BAF-48C6-94D1-D14F751BE2CC}" destId="{240F0E52-338D-4FD9-BABE-17A354A83956}" srcOrd="0" destOrd="0" presId="urn:microsoft.com/office/officeart/2005/8/layout/hierarchy2"/>
    <dgm:cxn modelId="{D7C96B6A-867F-4BCE-9200-F6267F360F3C}" type="presOf" srcId="{53E3B595-1331-489F-B57E-359E6C0CCDFB}" destId="{EB9AE01E-C432-434C-ABA6-29C88941177B}" srcOrd="1" destOrd="0" presId="urn:microsoft.com/office/officeart/2005/8/layout/hierarchy2"/>
    <dgm:cxn modelId="{BBE15180-F0C6-4056-AA54-E1034D559D5A}" type="presOf" srcId="{5D48E5B8-5BAF-48C6-94D1-D14F751BE2CC}" destId="{F5E5D8CF-4792-4311-9930-8C9E661D43D0}" srcOrd="1" destOrd="0" presId="urn:microsoft.com/office/officeart/2005/8/layout/hierarchy2"/>
    <dgm:cxn modelId="{55F18C18-4B07-4A53-B225-ED00FDADE817}" type="presOf" srcId="{3E166350-82AE-481D-98A6-F16BCB49C3EA}" destId="{04A3654F-6BF0-4495-8657-8430C8C6E2F3}" srcOrd="0" destOrd="0" presId="urn:microsoft.com/office/officeart/2005/8/layout/hierarchy2"/>
    <dgm:cxn modelId="{F94E9A3A-5CBE-4C78-B88A-C6F6F7882AB9}" type="presOf" srcId="{43F0148A-0982-4FFB-B917-46E6AD9D5C28}" destId="{96BA9BAB-EC2B-41A9-86FC-C4B3EB41BCB8}" srcOrd="0" destOrd="0" presId="urn:microsoft.com/office/officeart/2005/8/layout/hierarchy2"/>
    <dgm:cxn modelId="{07BDC1C5-F41C-4B6D-8031-614E8D6E4DEC}" type="presOf" srcId="{1B78C092-8FFC-4236-838D-7471B9716312}" destId="{1C0C1D57-8EF7-4FA0-92BB-FE42F395CE48}" srcOrd="0" destOrd="0" presId="urn:microsoft.com/office/officeart/2005/8/layout/hierarchy2"/>
    <dgm:cxn modelId="{CF3C0C26-81D6-4DEB-B1C2-DE9F7E067647}" type="presOf" srcId="{25F95F20-DA94-4A4E-8F49-BB9C1EFA4992}" destId="{DBF0E87F-06F1-4377-B750-035C901EB0FF}" srcOrd="0" destOrd="0" presId="urn:microsoft.com/office/officeart/2005/8/layout/hierarchy2"/>
    <dgm:cxn modelId="{D2624374-93FC-4375-BAAF-1A8AC816CE6C}" type="presOf" srcId="{4ED240C5-7A76-4A98-A3F8-80E0DBDDE1DD}" destId="{5F1E228E-41D2-43CE-A311-8BD06D8A56F2}" srcOrd="0" destOrd="0" presId="urn:microsoft.com/office/officeart/2005/8/layout/hierarchy2"/>
    <dgm:cxn modelId="{4D50E13B-25E1-49A4-941A-8C595B8D0163}" type="presOf" srcId="{52271036-93F7-41E8-BB43-625F6355C30F}" destId="{F9A9D41C-94DE-4659-9B5A-703A8B3B63EF}" srcOrd="0" destOrd="0" presId="urn:microsoft.com/office/officeart/2005/8/layout/hierarchy2"/>
    <dgm:cxn modelId="{AAEA595C-DBA6-49FB-B494-70DE59644CBF}" type="presOf" srcId="{3C7A1CFA-9760-4D24-8BDB-742E51DFCB4C}" destId="{A492A730-4017-4357-9AD6-93ECB727BCE0}" srcOrd="1" destOrd="0" presId="urn:microsoft.com/office/officeart/2005/8/layout/hierarchy2"/>
    <dgm:cxn modelId="{DB2A61CB-FB05-4A8A-AD97-0244171B038C}" srcId="{1B78C092-8FFC-4236-838D-7471B9716312}" destId="{FDF2B783-3F25-4546-8D6D-21B86DE4239C}" srcOrd="0" destOrd="0" parTransId="{52271036-93F7-41E8-BB43-625F6355C30F}" sibTransId="{4F25FD71-2CCD-4968-B0C0-55E8736677D1}"/>
    <dgm:cxn modelId="{0217796A-12F6-448E-8C47-0F1D91C8472C}" type="presOf" srcId="{38A18F8E-6314-41EC-AF5B-D406179E9299}" destId="{694E959F-AF17-4C89-8B5D-13C4BB34F1D6}" srcOrd="0" destOrd="0" presId="urn:microsoft.com/office/officeart/2005/8/layout/hierarchy2"/>
    <dgm:cxn modelId="{5302599C-8A89-4D63-AC07-8FAB39BD2046}" type="presOf" srcId="{3C7A1CFA-9760-4D24-8BDB-742E51DFCB4C}" destId="{2050DAD1-835B-413E-8958-C3D6204E63E1}" srcOrd="0" destOrd="0" presId="urn:microsoft.com/office/officeart/2005/8/layout/hierarchy2"/>
    <dgm:cxn modelId="{F80C0692-3B65-4869-85E8-39B12B42BD45}" type="presOf" srcId="{B98BD3B0-7069-47B4-BA7E-96961454B786}" destId="{087B6916-F714-431C-9D1F-3D7CD67ED0FD}" srcOrd="0" destOrd="0" presId="urn:microsoft.com/office/officeart/2005/8/layout/hierarchy2"/>
    <dgm:cxn modelId="{F4F4C0F4-39E6-491D-A142-DE7D1A534EF8}" type="presOf" srcId="{25F95F20-DA94-4A4E-8F49-BB9C1EFA4992}" destId="{77A09C46-861E-4082-9702-E42AB99A135C}" srcOrd="1" destOrd="0" presId="urn:microsoft.com/office/officeart/2005/8/layout/hierarchy2"/>
    <dgm:cxn modelId="{79095007-AA14-475C-B27B-F282532493B8}" type="presOf" srcId="{FDF2B783-3F25-4546-8D6D-21B86DE4239C}" destId="{C13ACA3D-D159-4F67-B312-2E48C8BEA9AC}" srcOrd="0" destOrd="0" presId="urn:microsoft.com/office/officeart/2005/8/layout/hierarchy2"/>
    <dgm:cxn modelId="{C89492E8-EDE0-4287-92D9-7443EEB63857}" type="presOf" srcId="{E0984A13-FB80-49A6-8150-E14B1A366A40}" destId="{3B8C2A4E-E454-40F5-AABE-F812A2793F54}" srcOrd="0" destOrd="0" presId="urn:microsoft.com/office/officeart/2005/8/layout/hierarchy2"/>
    <dgm:cxn modelId="{35C6264D-F6AD-4EB7-BF3C-31A491F731A0}" srcId="{0097B0F1-6755-4E26-9E92-C8DC7536C02B}" destId="{B98BD3B0-7069-47B4-BA7E-96961454B786}" srcOrd="1" destOrd="0" parTransId="{25F95F20-DA94-4A4E-8F49-BB9C1EFA4992}" sibTransId="{E2EE0CBB-D9BC-44E8-AC25-EE2BE0AE9A91}"/>
    <dgm:cxn modelId="{6999ACAC-D813-459F-ACE6-FE51B0FE14A9}" srcId="{B98BD3B0-7069-47B4-BA7E-96961454B786}" destId="{57C3C4DF-1401-4064-83A9-6BDF99A1482E}" srcOrd="0" destOrd="0" parTransId="{53E3B595-1331-489F-B57E-359E6C0CCDFB}" sibTransId="{37114F4E-C7CD-4301-8D81-4BEE8136215D}"/>
    <dgm:cxn modelId="{38BF7C0F-26F5-4A6D-9DC5-C89E851AA44D}" type="presOf" srcId="{53E3B595-1331-489F-B57E-359E6C0CCDFB}" destId="{4102BF8A-44CF-49D5-8C32-37C9825BECBE}" srcOrd="0" destOrd="0" presId="urn:microsoft.com/office/officeart/2005/8/layout/hierarchy2"/>
    <dgm:cxn modelId="{2C0FB5EF-BF20-44FB-AD25-F31F24CA5ABE}" type="presOf" srcId="{0097B0F1-6755-4E26-9E92-C8DC7536C02B}" destId="{4262AB9E-3BB4-4D2A-B012-9A55852B2143}" srcOrd="0" destOrd="0" presId="urn:microsoft.com/office/officeart/2005/8/layout/hierarchy2"/>
    <dgm:cxn modelId="{D6D532A8-7D49-455A-BA24-4C3B747942DD}" srcId="{9C8BCCF2-7107-485A-BDED-E942DC417C03}" destId="{0097B0F1-6755-4E26-9E92-C8DC7536C02B}" srcOrd="0" destOrd="0" parTransId="{0FE9ABC9-FC08-408B-8BF2-420D9C30201F}" sibTransId="{086B0B5F-F107-4B24-977C-42E81B5B384B}"/>
    <dgm:cxn modelId="{6D8DB30C-E527-4C0D-8B32-EF85DC4130D7}" type="presOf" srcId="{E0984A13-FB80-49A6-8150-E14B1A366A40}" destId="{D4BA1F72-2AA2-432A-96BC-B9A39F48B0BA}" srcOrd="1" destOrd="0" presId="urn:microsoft.com/office/officeart/2005/8/layout/hierarchy2"/>
    <dgm:cxn modelId="{B711192A-2AC2-4398-864F-AA9F9466412C}" type="presOf" srcId="{4ED240C5-7A76-4A98-A3F8-80E0DBDDE1DD}" destId="{0697FAF2-7E61-4144-B78C-13B1BB2931C4}" srcOrd="1" destOrd="0" presId="urn:microsoft.com/office/officeart/2005/8/layout/hierarchy2"/>
    <dgm:cxn modelId="{CD9D18B7-A182-418A-988E-D7EAF94D0C0A}" srcId="{B98BD3B0-7069-47B4-BA7E-96961454B786}" destId="{43F0148A-0982-4FFB-B917-46E6AD9D5C28}" srcOrd="1" destOrd="0" parTransId="{3C7A1CFA-9760-4D24-8BDB-742E51DFCB4C}" sibTransId="{2D551AEF-2A02-494A-B1AD-D3F2945A7806}"/>
    <dgm:cxn modelId="{777D3731-5492-4307-AF34-91EA38D2EEFE}" type="presOf" srcId="{9C8BCCF2-7107-485A-BDED-E942DC417C03}" destId="{0A2425F2-4A2D-46D2-A1B4-11FB32D30419}" srcOrd="0" destOrd="0" presId="urn:microsoft.com/office/officeart/2005/8/layout/hierarchy2"/>
    <dgm:cxn modelId="{83103662-803D-413D-B663-E5E3FE783CF1}" srcId="{1B78C092-8FFC-4236-838D-7471B9716312}" destId="{38A18F8E-6314-41EC-AF5B-D406179E9299}" srcOrd="2" destOrd="0" parTransId="{5D48E5B8-5BAF-48C6-94D1-D14F751BE2CC}" sibTransId="{A0A0C107-A9C3-43A2-BD18-172FE4547BD5}"/>
    <dgm:cxn modelId="{CC20C8C2-11FC-4E95-98A7-C62EFA1C51E6}" srcId="{1B78C092-8FFC-4236-838D-7471B9716312}" destId="{3E166350-82AE-481D-98A6-F16BCB49C3EA}" srcOrd="1" destOrd="0" parTransId="{4ED240C5-7A76-4A98-A3F8-80E0DBDDE1DD}" sibTransId="{309ABFDD-E2A6-4352-AB01-7598904C6504}"/>
    <dgm:cxn modelId="{DDF9C627-6D48-46DD-AB2D-8E2F5AE6BC3A}" type="presOf" srcId="{57C3C4DF-1401-4064-83A9-6BDF99A1482E}" destId="{9F7B806B-3CC7-4939-A6F2-85FA52C6C27A}" srcOrd="0" destOrd="0" presId="urn:microsoft.com/office/officeart/2005/8/layout/hierarchy2"/>
    <dgm:cxn modelId="{41132F68-8537-4049-81E9-D9F55899A746}" type="presParOf" srcId="{0A2425F2-4A2D-46D2-A1B4-11FB32D30419}" destId="{0A8589F4-F7A2-4282-9350-19541846F4F4}" srcOrd="0" destOrd="0" presId="urn:microsoft.com/office/officeart/2005/8/layout/hierarchy2"/>
    <dgm:cxn modelId="{C57FC5C0-18AD-4D29-8DE1-BD1F06172886}" type="presParOf" srcId="{0A8589F4-F7A2-4282-9350-19541846F4F4}" destId="{4262AB9E-3BB4-4D2A-B012-9A55852B2143}" srcOrd="0" destOrd="0" presId="urn:microsoft.com/office/officeart/2005/8/layout/hierarchy2"/>
    <dgm:cxn modelId="{54125D17-2E22-43DF-9811-A826E6EF322B}" type="presParOf" srcId="{0A8589F4-F7A2-4282-9350-19541846F4F4}" destId="{3E22C37D-3A44-4765-B913-02AE37CF95D7}" srcOrd="1" destOrd="0" presId="urn:microsoft.com/office/officeart/2005/8/layout/hierarchy2"/>
    <dgm:cxn modelId="{EAA475C2-D32B-4BAE-A014-C3EA7DFCE1D4}" type="presParOf" srcId="{3E22C37D-3A44-4765-B913-02AE37CF95D7}" destId="{3B8C2A4E-E454-40F5-AABE-F812A2793F54}" srcOrd="0" destOrd="0" presId="urn:microsoft.com/office/officeart/2005/8/layout/hierarchy2"/>
    <dgm:cxn modelId="{BA664768-8A17-4F60-812F-0BA45D7EDC37}" type="presParOf" srcId="{3B8C2A4E-E454-40F5-AABE-F812A2793F54}" destId="{D4BA1F72-2AA2-432A-96BC-B9A39F48B0BA}" srcOrd="0" destOrd="0" presId="urn:microsoft.com/office/officeart/2005/8/layout/hierarchy2"/>
    <dgm:cxn modelId="{BB768B7D-D3E7-4FFA-9172-99F2827FA72E}" type="presParOf" srcId="{3E22C37D-3A44-4765-B913-02AE37CF95D7}" destId="{3C46082E-AE44-4BF5-B04B-315DB60DEB63}" srcOrd="1" destOrd="0" presId="urn:microsoft.com/office/officeart/2005/8/layout/hierarchy2"/>
    <dgm:cxn modelId="{828C4B04-3786-4F65-A832-9FF6B08E302E}" type="presParOf" srcId="{3C46082E-AE44-4BF5-B04B-315DB60DEB63}" destId="{1C0C1D57-8EF7-4FA0-92BB-FE42F395CE48}" srcOrd="0" destOrd="0" presId="urn:microsoft.com/office/officeart/2005/8/layout/hierarchy2"/>
    <dgm:cxn modelId="{C7071890-9759-440E-85AD-70BF7A6750A1}" type="presParOf" srcId="{3C46082E-AE44-4BF5-B04B-315DB60DEB63}" destId="{7D94935F-EE69-4707-A770-847DC321387E}" srcOrd="1" destOrd="0" presId="urn:microsoft.com/office/officeart/2005/8/layout/hierarchy2"/>
    <dgm:cxn modelId="{BC74A6FC-C008-4ABB-B071-DA792C039B13}" type="presParOf" srcId="{7D94935F-EE69-4707-A770-847DC321387E}" destId="{F9A9D41C-94DE-4659-9B5A-703A8B3B63EF}" srcOrd="0" destOrd="0" presId="urn:microsoft.com/office/officeart/2005/8/layout/hierarchy2"/>
    <dgm:cxn modelId="{E957D083-FEA1-4A63-889F-116F49119E5C}" type="presParOf" srcId="{F9A9D41C-94DE-4659-9B5A-703A8B3B63EF}" destId="{B976264F-16D2-4EED-96EE-5AAEFC8765CF}" srcOrd="0" destOrd="0" presId="urn:microsoft.com/office/officeart/2005/8/layout/hierarchy2"/>
    <dgm:cxn modelId="{879492F2-A1BA-433E-846B-CAE4F1016966}" type="presParOf" srcId="{7D94935F-EE69-4707-A770-847DC321387E}" destId="{7FF27F43-4ABA-4E05-9448-A227E06C6D04}" srcOrd="1" destOrd="0" presId="urn:microsoft.com/office/officeart/2005/8/layout/hierarchy2"/>
    <dgm:cxn modelId="{CA59085B-B53D-45D0-B896-77113D25D472}" type="presParOf" srcId="{7FF27F43-4ABA-4E05-9448-A227E06C6D04}" destId="{C13ACA3D-D159-4F67-B312-2E48C8BEA9AC}" srcOrd="0" destOrd="0" presId="urn:microsoft.com/office/officeart/2005/8/layout/hierarchy2"/>
    <dgm:cxn modelId="{3482F019-3764-43A5-BCDE-ABBE37D561DB}" type="presParOf" srcId="{7FF27F43-4ABA-4E05-9448-A227E06C6D04}" destId="{ABC2A4C7-7E20-4D8F-8341-79E956027607}" srcOrd="1" destOrd="0" presId="urn:microsoft.com/office/officeart/2005/8/layout/hierarchy2"/>
    <dgm:cxn modelId="{21289E83-F9BE-47A9-A602-C3C439B365BA}" type="presParOf" srcId="{7D94935F-EE69-4707-A770-847DC321387E}" destId="{5F1E228E-41D2-43CE-A311-8BD06D8A56F2}" srcOrd="2" destOrd="0" presId="urn:microsoft.com/office/officeart/2005/8/layout/hierarchy2"/>
    <dgm:cxn modelId="{22249A66-12D5-4DFD-BA6D-9B01B0A75567}" type="presParOf" srcId="{5F1E228E-41D2-43CE-A311-8BD06D8A56F2}" destId="{0697FAF2-7E61-4144-B78C-13B1BB2931C4}" srcOrd="0" destOrd="0" presId="urn:microsoft.com/office/officeart/2005/8/layout/hierarchy2"/>
    <dgm:cxn modelId="{96B42090-12B3-43BF-B883-F8AE4FF40E22}" type="presParOf" srcId="{7D94935F-EE69-4707-A770-847DC321387E}" destId="{1121100C-3A52-4AE6-90B0-B7A8532BE90B}" srcOrd="3" destOrd="0" presId="urn:microsoft.com/office/officeart/2005/8/layout/hierarchy2"/>
    <dgm:cxn modelId="{99D253B6-5E82-405F-958E-E299F758E66D}" type="presParOf" srcId="{1121100C-3A52-4AE6-90B0-B7A8532BE90B}" destId="{04A3654F-6BF0-4495-8657-8430C8C6E2F3}" srcOrd="0" destOrd="0" presId="urn:microsoft.com/office/officeart/2005/8/layout/hierarchy2"/>
    <dgm:cxn modelId="{55CAEC3E-2A6F-421D-B57C-6F5AB1397E30}" type="presParOf" srcId="{1121100C-3A52-4AE6-90B0-B7A8532BE90B}" destId="{ABA04F23-6BC3-4B75-996F-84F298F9ACE4}" srcOrd="1" destOrd="0" presId="urn:microsoft.com/office/officeart/2005/8/layout/hierarchy2"/>
    <dgm:cxn modelId="{6D665413-F633-45BE-965E-C226A9B0E163}" type="presParOf" srcId="{7D94935F-EE69-4707-A770-847DC321387E}" destId="{240F0E52-338D-4FD9-BABE-17A354A83956}" srcOrd="4" destOrd="0" presId="urn:microsoft.com/office/officeart/2005/8/layout/hierarchy2"/>
    <dgm:cxn modelId="{7DCE5FD6-9015-49E2-AFF3-276DD47A0095}" type="presParOf" srcId="{240F0E52-338D-4FD9-BABE-17A354A83956}" destId="{F5E5D8CF-4792-4311-9930-8C9E661D43D0}" srcOrd="0" destOrd="0" presId="urn:microsoft.com/office/officeart/2005/8/layout/hierarchy2"/>
    <dgm:cxn modelId="{4659366E-269E-458F-B52C-14FA0A7C643F}" type="presParOf" srcId="{7D94935F-EE69-4707-A770-847DC321387E}" destId="{24E92F6B-15B9-4C09-80D8-FEE2A13B430F}" srcOrd="5" destOrd="0" presId="urn:microsoft.com/office/officeart/2005/8/layout/hierarchy2"/>
    <dgm:cxn modelId="{1B039FEB-76CC-41B5-BA7E-8A4778DC2F0E}" type="presParOf" srcId="{24E92F6B-15B9-4C09-80D8-FEE2A13B430F}" destId="{694E959F-AF17-4C89-8B5D-13C4BB34F1D6}" srcOrd="0" destOrd="0" presId="urn:microsoft.com/office/officeart/2005/8/layout/hierarchy2"/>
    <dgm:cxn modelId="{BD574C38-7E16-4B4B-A733-4F98EB96A237}" type="presParOf" srcId="{24E92F6B-15B9-4C09-80D8-FEE2A13B430F}" destId="{8D448737-4525-41F3-9892-D512E1056BB7}" srcOrd="1" destOrd="0" presId="urn:microsoft.com/office/officeart/2005/8/layout/hierarchy2"/>
    <dgm:cxn modelId="{FADD8D2F-8186-458E-93E8-E9D9635B5AF1}" type="presParOf" srcId="{3E22C37D-3A44-4765-B913-02AE37CF95D7}" destId="{DBF0E87F-06F1-4377-B750-035C901EB0FF}" srcOrd="2" destOrd="0" presId="urn:microsoft.com/office/officeart/2005/8/layout/hierarchy2"/>
    <dgm:cxn modelId="{3A369A51-9329-462E-B133-D580B6B0C183}" type="presParOf" srcId="{DBF0E87F-06F1-4377-B750-035C901EB0FF}" destId="{77A09C46-861E-4082-9702-E42AB99A135C}" srcOrd="0" destOrd="0" presId="urn:microsoft.com/office/officeart/2005/8/layout/hierarchy2"/>
    <dgm:cxn modelId="{309330C7-6C29-44FB-AD1E-60B1A4002F1C}" type="presParOf" srcId="{3E22C37D-3A44-4765-B913-02AE37CF95D7}" destId="{6681792C-C446-4984-BEFC-F2697FB8C08E}" srcOrd="3" destOrd="0" presId="urn:microsoft.com/office/officeart/2005/8/layout/hierarchy2"/>
    <dgm:cxn modelId="{9DC27DDD-B70C-430D-8655-C4088B27CFEE}" type="presParOf" srcId="{6681792C-C446-4984-BEFC-F2697FB8C08E}" destId="{087B6916-F714-431C-9D1F-3D7CD67ED0FD}" srcOrd="0" destOrd="0" presId="urn:microsoft.com/office/officeart/2005/8/layout/hierarchy2"/>
    <dgm:cxn modelId="{17C0C020-08D7-476E-BEBC-F991327C3829}" type="presParOf" srcId="{6681792C-C446-4984-BEFC-F2697FB8C08E}" destId="{00638915-472C-4753-A0A6-5E0A56B91061}" srcOrd="1" destOrd="0" presId="urn:microsoft.com/office/officeart/2005/8/layout/hierarchy2"/>
    <dgm:cxn modelId="{6361F851-78EA-47B9-9299-6BF3177C339A}" type="presParOf" srcId="{00638915-472C-4753-A0A6-5E0A56B91061}" destId="{4102BF8A-44CF-49D5-8C32-37C9825BECBE}" srcOrd="0" destOrd="0" presId="urn:microsoft.com/office/officeart/2005/8/layout/hierarchy2"/>
    <dgm:cxn modelId="{0BACF9B3-956C-400F-B2D4-8B0CDC8F2C88}" type="presParOf" srcId="{4102BF8A-44CF-49D5-8C32-37C9825BECBE}" destId="{EB9AE01E-C432-434C-ABA6-29C88941177B}" srcOrd="0" destOrd="0" presId="urn:microsoft.com/office/officeart/2005/8/layout/hierarchy2"/>
    <dgm:cxn modelId="{67EAAF82-FDD6-41E5-B655-FC42C7D7ADCD}" type="presParOf" srcId="{00638915-472C-4753-A0A6-5E0A56B91061}" destId="{173C1D3C-CE60-4A7D-993F-1DFE487B7B43}" srcOrd="1" destOrd="0" presId="urn:microsoft.com/office/officeart/2005/8/layout/hierarchy2"/>
    <dgm:cxn modelId="{1DB7B8F8-72F2-47A4-9DF0-9C269CA437DB}" type="presParOf" srcId="{173C1D3C-CE60-4A7D-993F-1DFE487B7B43}" destId="{9F7B806B-3CC7-4939-A6F2-85FA52C6C27A}" srcOrd="0" destOrd="0" presId="urn:microsoft.com/office/officeart/2005/8/layout/hierarchy2"/>
    <dgm:cxn modelId="{2275A27D-18C6-4CFB-A2F1-BB757F8C24EE}" type="presParOf" srcId="{173C1D3C-CE60-4A7D-993F-1DFE487B7B43}" destId="{53C9A815-8FC5-40A0-B0B9-371DA654E89F}" srcOrd="1" destOrd="0" presId="urn:microsoft.com/office/officeart/2005/8/layout/hierarchy2"/>
    <dgm:cxn modelId="{03690356-88A7-4B29-A56A-764CEE9DF5D7}" type="presParOf" srcId="{00638915-472C-4753-A0A6-5E0A56B91061}" destId="{2050DAD1-835B-413E-8958-C3D6204E63E1}" srcOrd="2" destOrd="0" presId="urn:microsoft.com/office/officeart/2005/8/layout/hierarchy2"/>
    <dgm:cxn modelId="{A3A8CB94-1A4A-478E-BB59-C442B10F8E7C}" type="presParOf" srcId="{2050DAD1-835B-413E-8958-C3D6204E63E1}" destId="{A492A730-4017-4357-9AD6-93ECB727BCE0}" srcOrd="0" destOrd="0" presId="urn:microsoft.com/office/officeart/2005/8/layout/hierarchy2"/>
    <dgm:cxn modelId="{D0CA0B4D-8309-4509-B783-61E56E3799EA}" type="presParOf" srcId="{00638915-472C-4753-A0A6-5E0A56B91061}" destId="{59410741-50AD-4825-BF85-5C1897574833}" srcOrd="3" destOrd="0" presId="urn:microsoft.com/office/officeart/2005/8/layout/hierarchy2"/>
    <dgm:cxn modelId="{C1D6612E-0646-4971-A1C3-7371696ACE80}" type="presParOf" srcId="{59410741-50AD-4825-BF85-5C1897574833}" destId="{96BA9BAB-EC2B-41A9-86FC-C4B3EB41BCB8}" srcOrd="0" destOrd="0" presId="urn:microsoft.com/office/officeart/2005/8/layout/hierarchy2"/>
    <dgm:cxn modelId="{D2283CCE-0BFC-4D5E-9673-712DE3F87E8F}" type="presParOf" srcId="{59410741-50AD-4825-BF85-5C1897574833}" destId="{8B814361-DA1C-468B-B983-A8F2FDA674E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2E7D57-FF30-4066-A113-FCED6D806F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7D5F4A26-1C76-4A7F-930D-0B2EE8CB5A24}">
      <dgm:prSet phldrT="[Text]"/>
      <dgm:spPr/>
      <dgm:t>
        <a:bodyPr rtlCol="0"/>
        <a:lstStyle/>
        <a:p>
          <a:pPr rtl="0"/>
          <a:r>
            <a:rPr lang="es-ES" noProof="0" dirty="0" smtClean="0"/>
            <a:t>Administrativas</a:t>
          </a:r>
          <a:endParaRPr lang="es-ES" noProof="0" dirty="0"/>
        </a:p>
      </dgm:t>
      <dgm:extLst>
        <a:ext uri="{E40237B7-FDA0-4F09-8148-C483321AD2D9}">
          <dgm14:cNvPr xmlns:dgm14="http://schemas.microsoft.com/office/drawing/2010/diagram" id="0" name="" title="Group A heading"/>
        </a:ext>
      </dgm:extLst>
    </dgm:pt>
    <dgm:pt modelId="{E1D094F8-E721-4D3A-94BD-42021134B10D}" type="parTrans" cxnId="{FD3BDC87-ABC4-415A-BA00-3B1A44CE60DB}">
      <dgm:prSet/>
      <dgm:spPr/>
      <dgm:t>
        <a:bodyPr rtlCol="0"/>
        <a:lstStyle/>
        <a:p>
          <a:pPr rtl="0"/>
          <a:endParaRPr lang="en-US"/>
        </a:p>
      </dgm:t>
    </dgm:pt>
    <dgm:pt modelId="{30219927-95FE-489B-9532-820F85DCB012}" type="sibTrans" cxnId="{FD3BDC87-ABC4-415A-BA00-3B1A44CE60DB}">
      <dgm:prSet/>
      <dgm:spPr/>
      <dgm:t>
        <a:bodyPr rtlCol="0"/>
        <a:lstStyle/>
        <a:p>
          <a:pPr rtl="0"/>
          <a:endParaRPr lang="en-US"/>
        </a:p>
      </dgm:t>
    </dgm:pt>
    <dgm:pt modelId="{CA5E69B5-37AD-426D-ADCE-4496C7EE6106}">
      <dgm:prSet phldrT="[Text]"/>
      <dgm:spPr/>
      <dgm:t>
        <a:bodyPr rtlCol="0"/>
        <a:lstStyle/>
        <a:p>
          <a:pPr rtl="0"/>
          <a:r>
            <a:rPr lang="es-ES" noProof="0" dirty="0" smtClean="0"/>
            <a:t>Instituto Nacional Electoral (INE)</a:t>
          </a:r>
          <a:endParaRPr lang="es-ES" noProof="0" dirty="0"/>
        </a:p>
      </dgm:t>
      <dgm:extLst>
        <a:ext uri="{E40237B7-FDA0-4F09-8148-C483321AD2D9}">
          <dgm14:cNvPr xmlns:dgm14="http://schemas.microsoft.com/office/drawing/2010/diagram" id="0" name="" title="Group A tasks"/>
        </a:ext>
      </dgm:extLst>
    </dgm:pt>
    <dgm:pt modelId="{5F3DC056-5744-4814-96CE-D76E13314AB7}" type="parTrans" cxnId="{B02CAB33-5ED4-47E4-81C9-EBA23D8E48FE}">
      <dgm:prSet/>
      <dgm:spPr/>
      <dgm:t>
        <a:bodyPr rtlCol="0"/>
        <a:lstStyle/>
        <a:p>
          <a:pPr rtl="0"/>
          <a:endParaRPr lang="en-US"/>
        </a:p>
      </dgm:t>
    </dgm:pt>
    <dgm:pt modelId="{BDED456A-5607-4183-AD54-919BA3E602A1}" type="sibTrans" cxnId="{B02CAB33-5ED4-47E4-81C9-EBA23D8E48FE}">
      <dgm:prSet/>
      <dgm:spPr/>
      <dgm:t>
        <a:bodyPr rtlCol="0"/>
        <a:lstStyle/>
        <a:p>
          <a:pPr rtl="0"/>
          <a:endParaRPr lang="en-US"/>
        </a:p>
      </dgm:t>
    </dgm:pt>
    <dgm:pt modelId="{11966083-172A-4D0B-AF10-414DEEF45F7D}">
      <dgm:prSet phldrT="[Text]"/>
      <dgm:spPr/>
      <dgm:t>
        <a:bodyPr rtlCol="0"/>
        <a:lstStyle/>
        <a:p>
          <a:pPr rtl="0"/>
          <a:r>
            <a:rPr lang="es-ES" noProof="0" dirty="0" smtClean="0"/>
            <a:t>Jurisdiccionales </a:t>
          </a:r>
          <a:endParaRPr lang="es-ES" noProof="0" dirty="0"/>
        </a:p>
      </dgm:t>
      <dgm:extLst>
        <a:ext uri="{E40237B7-FDA0-4F09-8148-C483321AD2D9}">
          <dgm14:cNvPr xmlns:dgm14="http://schemas.microsoft.com/office/drawing/2010/diagram" id="0" name="" title="Group B heading"/>
        </a:ext>
      </dgm:extLst>
    </dgm:pt>
    <dgm:pt modelId="{E8DAA823-B561-4ADE-82C7-60D03B9AA779}" type="parTrans" cxnId="{25F2E8DC-9CDC-472C-9DED-8BD0F432FA20}">
      <dgm:prSet/>
      <dgm:spPr/>
      <dgm:t>
        <a:bodyPr rtlCol="0"/>
        <a:lstStyle/>
        <a:p>
          <a:pPr rtl="0"/>
          <a:endParaRPr lang="en-US"/>
        </a:p>
      </dgm:t>
    </dgm:pt>
    <dgm:pt modelId="{0EDF481E-952B-4A6D-9B47-C5DF0C9FD933}" type="sibTrans" cxnId="{25F2E8DC-9CDC-472C-9DED-8BD0F432FA20}">
      <dgm:prSet/>
      <dgm:spPr/>
      <dgm:t>
        <a:bodyPr rtlCol="0"/>
        <a:lstStyle/>
        <a:p>
          <a:pPr rtl="0"/>
          <a:endParaRPr lang="en-US"/>
        </a:p>
      </dgm:t>
    </dgm:pt>
    <dgm:pt modelId="{AB0B3541-2BBF-43CD-8973-113F1D086578}">
      <dgm:prSet phldrT="[Text]"/>
      <dgm:spPr/>
      <dgm:t>
        <a:bodyPr rtlCol="0"/>
        <a:lstStyle/>
        <a:p>
          <a:pPr algn="just" rtl="0"/>
          <a:r>
            <a:rPr lang="es-ES" noProof="0" dirty="0" smtClean="0"/>
            <a:t>Tribunal Electoral del Poder Judicial de la Federación </a:t>
          </a:r>
          <a:endParaRPr lang="es-ES" noProof="0" dirty="0"/>
        </a:p>
      </dgm:t>
      <dgm:extLst>
        <a:ext uri="{E40237B7-FDA0-4F09-8148-C483321AD2D9}">
          <dgm14:cNvPr xmlns:dgm14="http://schemas.microsoft.com/office/drawing/2010/diagram" id="0" name="" title="Group B tasks"/>
        </a:ext>
      </dgm:extLst>
    </dgm:pt>
    <dgm:pt modelId="{C2F69FEA-9A42-48F9-AF5D-79B760DCBD5A}" type="parTrans" cxnId="{10E5E320-2EED-4036-A1B3-33F113D3F661}">
      <dgm:prSet/>
      <dgm:spPr/>
      <dgm:t>
        <a:bodyPr rtlCol="0"/>
        <a:lstStyle/>
        <a:p>
          <a:pPr rtl="0"/>
          <a:endParaRPr lang="en-US"/>
        </a:p>
      </dgm:t>
    </dgm:pt>
    <dgm:pt modelId="{DDFF4DC4-F30A-4AC1-A79B-6D18010A8D99}" type="sibTrans" cxnId="{10E5E320-2EED-4036-A1B3-33F113D3F661}">
      <dgm:prSet/>
      <dgm:spPr/>
      <dgm:t>
        <a:bodyPr rtlCol="0"/>
        <a:lstStyle/>
        <a:p>
          <a:pPr rtl="0"/>
          <a:endParaRPr lang="en-US"/>
        </a:p>
      </dgm:t>
    </dgm:pt>
    <dgm:pt modelId="{60D12D20-B0D8-4505-BA59-4D483973129C}">
      <dgm:prSet phldrT="[Text]"/>
      <dgm:spPr/>
      <dgm:t>
        <a:bodyPr rtlCol="0"/>
        <a:lstStyle/>
        <a:p>
          <a:pPr rtl="0"/>
          <a:r>
            <a:rPr lang="es-ES" noProof="0" dirty="0" smtClean="0"/>
            <a:t>Organismos Públicos Locales</a:t>
          </a:r>
          <a:endParaRPr lang="es-ES" noProof="0" dirty="0"/>
        </a:p>
      </dgm:t>
    </dgm:pt>
    <dgm:pt modelId="{C97B6B44-FD33-43DE-8EB6-E1A213CA24FA}" type="parTrans" cxnId="{9419D292-4F51-4615-884E-CA961BD8F667}">
      <dgm:prSet/>
      <dgm:spPr/>
      <dgm:t>
        <a:bodyPr rtlCol="0"/>
        <a:lstStyle/>
        <a:p>
          <a:pPr rtl="0"/>
          <a:endParaRPr lang="en-US"/>
        </a:p>
      </dgm:t>
    </dgm:pt>
    <dgm:pt modelId="{141BE5B0-1725-42F6-8C99-9491D1CDA835}" type="sibTrans" cxnId="{9419D292-4F51-4615-884E-CA961BD8F667}">
      <dgm:prSet/>
      <dgm:spPr/>
      <dgm:t>
        <a:bodyPr rtlCol="0"/>
        <a:lstStyle/>
        <a:p>
          <a:pPr rtl="0"/>
          <a:endParaRPr lang="en-US"/>
        </a:p>
      </dgm:t>
    </dgm:pt>
    <dgm:pt modelId="{7F1AE7EB-389E-4EB2-BE2C-66345376C76B}">
      <dgm:prSet phldrT="[Text]"/>
      <dgm:spPr/>
      <dgm:t>
        <a:bodyPr rtlCol="0"/>
        <a:lstStyle/>
        <a:p>
          <a:pPr algn="just" rtl="0"/>
          <a:r>
            <a:rPr lang="es-ES" noProof="0" dirty="0" smtClean="0"/>
            <a:t>Suprema Corte de Justicia de la Nación</a:t>
          </a:r>
          <a:endParaRPr lang="es-ES" noProof="0" dirty="0"/>
        </a:p>
      </dgm:t>
    </dgm:pt>
    <dgm:pt modelId="{FEEFBF43-F8C2-49F9-BD9B-7BC228A1DB5B}" type="parTrans" cxnId="{62268509-9741-4051-890B-51F85FD1CCC8}">
      <dgm:prSet/>
      <dgm:spPr/>
      <dgm:t>
        <a:bodyPr rtlCol="0"/>
        <a:lstStyle/>
        <a:p>
          <a:pPr rtl="0"/>
          <a:endParaRPr lang="en-US"/>
        </a:p>
      </dgm:t>
    </dgm:pt>
    <dgm:pt modelId="{7376D1CB-6F4F-4938-A636-AB89CC2D70E4}" type="sibTrans" cxnId="{62268509-9741-4051-890B-51F85FD1CCC8}">
      <dgm:prSet/>
      <dgm:spPr/>
      <dgm:t>
        <a:bodyPr rtlCol="0"/>
        <a:lstStyle/>
        <a:p>
          <a:pPr rtl="0"/>
          <a:endParaRPr lang="en-US"/>
        </a:p>
      </dgm:t>
    </dgm:pt>
    <dgm:pt modelId="{769831B2-FFE1-4BB5-8CB7-C06F8038B582}">
      <dgm:prSet phldrT="[Text]"/>
      <dgm:spPr/>
      <dgm:t>
        <a:bodyPr rtlCol="0"/>
        <a:lstStyle/>
        <a:p>
          <a:pPr rtl="0"/>
          <a:r>
            <a:rPr lang="es-ES" noProof="0" dirty="0" smtClean="0"/>
            <a:t>Penal-Electoral</a:t>
          </a:r>
          <a:endParaRPr lang="es-ES" noProof="0" dirty="0"/>
        </a:p>
      </dgm:t>
      <dgm:extLst>
        <a:ext uri="{E40237B7-FDA0-4F09-8148-C483321AD2D9}">
          <dgm14:cNvPr xmlns:dgm14="http://schemas.microsoft.com/office/drawing/2010/diagram" id="0" name="" title="Group C heading"/>
        </a:ext>
      </dgm:extLst>
    </dgm:pt>
    <dgm:pt modelId="{139F5F79-E65B-403D-9ABA-7832A1750A37}" type="parTrans" cxnId="{0581BFD0-4FB2-44E7-8E31-728CD0D4AD3F}">
      <dgm:prSet/>
      <dgm:spPr/>
      <dgm:t>
        <a:bodyPr rtlCol="0"/>
        <a:lstStyle/>
        <a:p>
          <a:pPr rtl="0"/>
          <a:endParaRPr lang="en-US"/>
        </a:p>
      </dgm:t>
    </dgm:pt>
    <dgm:pt modelId="{A6345A9F-C029-4E00-A73B-9276DB58BCBA}" type="sibTrans" cxnId="{0581BFD0-4FB2-44E7-8E31-728CD0D4AD3F}">
      <dgm:prSet/>
      <dgm:spPr/>
      <dgm:t>
        <a:bodyPr rtlCol="0"/>
        <a:lstStyle/>
        <a:p>
          <a:pPr rtl="0"/>
          <a:endParaRPr lang="en-US"/>
        </a:p>
      </dgm:t>
    </dgm:pt>
    <dgm:pt modelId="{8B77A199-5E32-4693-9AF2-3E5612DD843F}">
      <dgm:prSet phldrT="[Text]"/>
      <dgm:spPr/>
      <dgm:t>
        <a:bodyPr rtlCol="0"/>
        <a:lstStyle/>
        <a:p>
          <a:pPr algn="just" rtl="0"/>
          <a:r>
            <a:rPr lang="es-ES" noProof="0" dirty="0" smtClean="0"/>
            <a:t>Fiscalía Especializada para la Atención de Delitos Electorales (FEPADE) </a:t>
          </a:r>
          <a:endParaRPr lang="es-ES" noProof="0" dirty="0"/>
        </a:p>
      </dgm:t>
      <dgm:extLst>
        <a:ext uri="{E40237B7-FDA0-4F09-8148-C483321AD2D9}">
          <dgm14:cNvPr xmlns:dgm14="http://schemas.microsoft.com/office/drawing/2010/diagram" id="0" name="" title="Group C tasks"/>
        </a:ext>
      </dgm:extLst>
    </dgm:pt>
    <dgm:pt modelId="{98D80E72-9FB4-4564-AECE-FE7F5925C3BB}" type="parTrans" cxnId="{DFB14471-E5AF-4D5E-BA32-B368CBD38603}">
      <dgm:prSet/>
      <dgm:spPr/>
      <dgm:t>
        <a:bodyPr rtlCol="0"/>
        <a:lstStyle/>
        <a:p>
          <a:pPr rtl="0"/>
          <a:endParaRPr lang="en-US"/>
        </a:p>
      </dgm:t>
    </dgm:pt>
    <dgm:pt modelId="{3FBCC32A-83FB-4087-96B4-AFEB52FDF290}" type="sibTrans" cxnId="{DFB14471-E5AF-4D5E-BA32-B368CBD38603}">
      <dgm:prSet/>
      <dgm:spPr/>
      <dgm:t>
        <a:bodyPr rtlCol="0"/>
        <a:lstStyle/>
        <a:p>
          <a:pPr rtl="0"/>
          <a:endParaRPr lang="en-US"/>
        </a:p>
      </dgm:t>
    </dgm:pt>
    <dgm:pt modelId="{02383A62-F71D-4565-A186-F71B3BA62F37}">
      <dgm:prSet phldrT="[Text]"/>
      <dgm:spPr/>
      <dgm:t>
        <a:bodyPr rtlCol="0"/>
        <a:lstStyle/>
        <a:p>
          <a:pPr algn="just" rtl="0"/>
          <a:r>
            <a:rPr lang="es-ES" noProof="0" dirty="0" smtClean="0"/>
            <a:t>Tribunales Electorales Locales </a:t>
          </a:r>
          <a:endParaRPr lang="es-ES" noProof="0" dirty="0"/>
        </a:p>
      </dgm:t>
    </dgm:pt>
    <dgm:pt modelId="{83FEA832-0095-4B7A-9777-B02720D33E30}" type="parTrans" cxnId="{6945C87C-8ABD-42BE-9345-9B2767AF66D1}">
      <dgm:prSet/>
      <dgm:spPr/>
      <dgm:t>
        <a:bodyPr/>
        <a:lstStyle/>
        <a:p>
          <a:endParaRPr lang="es-MX"/>
        </a:p>
      </dgm:t>
    </dgm:pt>
    <dgm:pt modelId="{2DFDC1F5-6A80-4119-A968-3C41B90FED87}" type="sibTrans" cxnId="{6945C87C-8ABD-42BE-9345-9B2767AF66D1}">
      <dgm:prSet/>
      <dgm:spPr/>
      <dgm:t>
        <a:bodyPr/>
        <a:lstStyle/>
        <a:p>
          <a:endParaRPr lang="es-MX"/>
        </a:p>
      </dgm:t>
    </dgm:pt>
    <dgm:pt modelId="{51D69D75-5512-4AD0-8E47-BB1C2DF71FCE}" type="pres">
      <dgm:prSet presAssocID="{242E7D57-FF30-4066-A113-FCED6D806FB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5B6879E-6B01-4372-87ED-8E65C4103127}" type="pres">
      <dgm:prSet presAssocID="{7D5F4A26-1C76-4A7F-930D-0B2EE8CB5A2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069A05-A95A-4125-9ED6-6E3191FF5531}" type="pres">
      <dgm:prSet presAssocID="{7D5F4A26-1C76-4A7F-930D-0B2EE8CB5A24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1DCB45-6C6F-4887-A45B-553F0F0AB816}" type="pres">
      <dgm:prSet presAssocID="{11966083-172A-4D0B-AF10-414DEEF45F7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FAA2E6-5811-4032-B7E7-410E211A574F}" type="pres">
      <dgm:prSet presAssocID="{11966083-172A-4D0B-AF10-414DEEF45F7D}" presName="childText" presStyleLbl="revTx" presStyleIdx="1" presStyleCnt="3" custAng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D8221D-5689-41C8-9547-6ED636FDA9CB}" type="pres">
      <dgm:prSet presAssocID="{769831B2-FFE1-4BB5-8CB7-C06F8038B58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5D37AE-E663-42AC-BA43-052337C9F108}" type="pres">
      <dgm:prSet presAssocID="{769831B2-FFE1-4BB5-8CB7-C06F8038B582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05398E6-71C0-4395-91C0-E635155C4614}" type="presOf" srcId="{769831B2-FFE1-4BB5-8CB7-C06F8038B582}" destId="{49D8221D-5689-41C8-9547-6ED636FDA9CB}" srcOrd="0" destOrd="0" presId="urn:microsoft.com/office/officeart/2005/8/layout/vList2"/>
    <dgm:cxn modelId="{0581BFD0-4FB2-44E7-8E31-728CD0D4AD3F}" srcId="{242E7D57-FF30-4066-A113-FCED6D806FB1}" destId="{769831B2-FFE1-4BB5-8CB7-C06F8038B582}" srcOrd="2" destOrd="0" parTransId="{139F5F79-E65B-403D-9ABA-7832A1750A37}" sibTransId="{A6345A9F-C029-4E00-A73B-9276DB58BCBA}"/>
    <dgm:cxn modelId="{308A48ED-12DE-4B2D-BD10-0B2AB325B18D}" type="presOf" srcId="{60D12D20-B0D8-4505-BA59-4D483973129C}" destId="{0D069A05-A95A-4125-9ED6-6E3191FF5531}" srcOrd="0" destOrd="1" presId="urn:microsoft.com/office/officeart/2005/8/layout/vList2"/>
    <dgm:cxn modelId="{EAC9C403-4112-419B-AD5B-D5FDF4E7AC98}" type="presOf" srcId="{7F1AE7EB-389E-4EB2-BE2C-66345376C76B}" destId="{BEFAA2E6-5811-4032-B7E7-410E211A574F}" srcOrd="0" destOrd="1" presId="urn:microsoft.com/office/officeart/2005/8/layout/vList2"/>
    <dgm:cxn modelId="{703BFF90-2980-4FC7-A600-5546A725EE19}" type="presOf" srcId="{02383A62-F71D-4565-A186-F71B3BA62F37}" destId="{BEFAA2E6-5811-4032-B7E7-410E211A574F}" srcOrd="0" destOrd="2" presId="urn:microsoft.com/office/officeart/2005/8/layout/vList2"/>
    <dgm:cxn modelId="{FD3BDC87-ABC4-415A-BA00-3B1A44CE60DB}" srcId="{242E7D57-FF30-4066-A113-FCED6D806FB1}" destId="{7D5F4A26-1C76-4A7F-930D-0B2EE8CB5A24}" srcOrd="0" destOrd="0" parTransId="{E1D094F8-E721-4D3A-94BD-42021134B10D}" sibTransId="{30219927-95FE-489B-9532-820F85DCB012}"/>
    <dgm:cxn modelId="{62268509-9741-4051-890B-51F85FD1CCC8}" srcId="{11966083-172A-4D0B-AF10-414DEEF45F7D}" destId="{7F1AE7EB-389E-4EB2-BE2C-66345376C76B}" srcOrd="1" destOrd="0" parTransId="{FEEFBF43-F8C2-49F9-BD9B-7BC228A1DB5B}" sibTransId="{7376D1CB-6F4F-4938-A636-AB89CC2D70E4}"/>
    <dgm:cxn modelId="{9419D292-4F51-4615-884E-CA961BD8F667}" srcId="{7D5F4A26-1C76-4A7F-930D-0B2EE8CB5A24}" destId="{60D12D20-B0D8-4505-BA59-4D483973129C}" srcOrd="1" destOrd="0" parTransId="{C97B6B44-FD33-43DE-8EB6-E1A213CA24FA}" sibTransId="{141BE5B0-1725-42F6-8C99-9491D1CDA835}"/>
    <dgm:cxn modelId="{DFB14471-E5AF-4D5E-BA32-B368CBD38603}" srcId="{769831B2-FFE1-4BB5-8CB7-C06F8038B582}" destId="{8B77A199-5E32-4693-9AF2-3E5612DD843F}" srcOrd="0" destOrd="0" parTransId="{98D80E72-9FB4-4564-AECE-FE7F5925C3BB}" sibTransId="{3FBCC32A-83FB-4087-96B4-AFEB52FDF290}"/>
    <dgm:cxn modelId="{1AB3F5AD-B7AB-4FB8-8105-6EE45B14170D}" type="presOf" srcId="{AB0B3541-2BBF-43CD-8973-113F1D086578}" destId="{BEFAA2E6-5811-4032-B7E7-410E211A574F}" srcOrd="0" destOrd="0" presId="urn:microsoft.com/office/officeart/2005/8/layout/vList2"/>
    <dgm:cxn modelId="{6945C87C-8ABD-42BE-9345-9B2767AF66D1}" srcId="{11966083-172A-4D0B-AF10-414DEEF45F7D}" destId="{02383A62-F71D-4565-A186-F71B3BA62F37}" srcOrd="2" destOrd="0" parTransId="{83FEA832-0095-4B7A-9777-B02720D33E30}" sibTransId="{2DFDC1F5-6A80-4119-A968-3C41B90FED87}"/>
    <dgm:cxn modelId="{7C24F61D-54EC-49F6-823C-C50A881816FF}" type="presOf" srcId="{11966083-172A-4D0B-AF10-414DEEF45F7D}" destId="{931DCB45-6C6F-4887-A45B-553F0F0AB816}" srcOrd="0" destOrd="0" presId="urn:microsoft.com/office/officeart/2005/8/layout/vList2"/>
    <dgm:cxn modelId="{10E5E320-2EED-4036-A1B3-33F113D3F661}" srcId="{11966083-172A-4D0B-AF10-414DEEF45F7D}" destId="{AB0B3541-2BBF-43CD-8973-113F1D086578}" srcOrd="0" destOrd="0" parTransId="{C2F69FEA-9A42-48F9-AF5D-79B760DCBD5A}" sibTransId="{DDFF4DC4-F30A-4AC1-A79B-6D18010A8D99}"/>
    <dgm:cxn modelId="{E360C557-EF56-4C82-B73B-BA47D7760250}" type="presOf" srcId="{242E7D57-FF30-4066-A113-FCED6D806FB1}" destId="{51D69D75-5512-4AD0-8E47-BB1C2DF71FCE}" srcOrd="0" destOrd="0" presId="urn:microsoft.com/office/officeart/2005/8/layout/vList2"/>
    <dgm:cxn modelId="{B02CAB33-5ED4-47E4-81C9-EBA23D8E48FE}" srcId="{7D5F4A26-1C76-4A7F-930D-0B2EE8CB5A24}" destId="{CA5E69B5-37AD-426D-ADCE-4496C7EE6106}" srcOrd="0" destOrd="0" parTransId="{5F3DC056-5744-4814-96CE-D76E13314AB7}" sibTransId="{BDED456A-5607-4183-AD54-919BA3E602A1}"/>
    <dgm:cxn modelId="{04B17A44-24B9-4C24-AC3B-0F6F0E8611AF}" type="presOf" srcId="{8B77A199-5E32-4693-9AF2-3E5612DD843F}" destId="{255D37AE-E663-42AC-BA43-052337C9F108}" srcOrd="0" destOrd="0" presId="urn:microsoft.com/office/officeart/2005/8/layout/vList2"/>
    <dgm:cxn modelId="{7CAF95C5-A57D-4F7B-AF10-F557033BB226}" type="presOf" srcId="{CA5E69B5-37AD-426D-ADCE-4496C7EE6106}" destId="{0D069A05-A95A-4125-9ED6-6E3191FF5531}" srcOrd="0" destOrd="0" presId="urn:microsoft.com/office/officeart/2005/8/layout/vList2"/>
    <dgm:cxn modelId="{82F11721-0D61-4937-BA4A-1D7EB22A2848}" type="presOf" srcId="{7D5F4A26-1C76-4A7F-930D-0B2EE8CB5A24}" destId="{F5B6879E-6B01-4372-87ED-8E65C4103127}" srcOrd="0" destOrd="0" presId="urn:microsoft.com/office/officeart/2005/8/layout/vList2"/>
    <dgm:cxn modelId="{25F2E8DC-9CDC-472C-9DED-8BD0F432FA20}" srcId="{242E7D57-FF30-4066-A113-FCED6D806FB1}" destId="{11966083-172A-4D0B-AF10-414DEEF45F7D}" srcOrd="1" destOrd="0" parTransId="{E8DAA823-B561-4ADE-82C7-60D03B9AA779}" sibTransId="{0EDF481E-952B-4A6D-9B47-C5DF0C9FD933}"/>
    <dgm:cxn modelId="{A2B0237D-F1B1-495A-9969-03CF75CB26F4}" type="presParOf" srcId="{51D69D75-5512-4AD0-8E47-BB1C2DF71FCE}" destId="{F5B6879E-6B01-4372-87ED-8E65C4103127}" srcOrd="0" destOrd="0" presId="urn:microsoft.com/office/officeart/2005/8/layout/vList2"/>
    <dgm:cxn modelId="{47B4520B-8505-4D83-9CB4-9B273D822D4E}" type="presParOf" srcId="{51D69D75-5512-4AD0-8E47-BB1C2DF71FCE}" destId="{0D069A05-A95A-4125-9ED6-6E3191FF5531}" srcOrd="1" destOrd="0" presId="urn:microsoft.com/office/officeart/2005/8/layout/vList2"/>
    <dgm:cxn modelId="{A9BA0423-B71C-4024-BC1B-0E0FEEB7D65A}" type="presParOf" srcId="{51D69D75-5512-4AD0-8E47-BB1C2DF71FCE}" destId="{931DCB45-6C6F-4887-A45B-553F0F0AB816}" srcOrd="2" destOrd="0" presId="urn:microsoft.com/office/officeart/2005/8/layout/vList2"/>
    <dgm:cxn modelId="{A2B9CD35-0725-427A-AB8B-D591A19A28A3}" type="presParOf" srcId="{51D69D75-5512-4AD0-8E47-BB1C2DF71FCE}" destId="{BEFAA2E6-5811-4032-B7E7-410E211A574F}" srcOrd="3" destOrd="0" presId="urn:microsoft.com/office/officeart/2005/8/layout/vList2"/>
    <dgm:cxn modelId="{998EA1A8-183C-43A6-A4DA-9198E1CD7BE8}" type="presParOf" srcId="{51D69D75-5512-4AD0-8E47-BB1C2DF71FCE}" destId="{49D8221D-5689-41C8-9547-6ED636FDA9CB}" srcOrd="4" destOrd="0" presId="urn:microsoft.com/office/officeart/2005/8/layout/vList2"/>
    <dgm:cxn modelId="{ED96D63E-A4F3-4471-B642-1827711B378F}" type="presParOf" srcId="{51D69D75-5512-4AD0-8E47-BB1C2DF71FCE}" destId="{255D37AE-E663-42AC-BA43-052337C9F10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9BAE23-DE9A-4345-B7D8-1B2FF8E9E8A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69EC2F4-21A4-4236-A3BA-8225720D4C0E}">
      <dgm:prSet phldrT="[Texto]"/>
      <dgm:spPr/>
      <dgm:t>
        <a:bodyPr/>
        <a:lstStyle/>
        <a:p>
          <a:r>
            <a:rPr lang="es-MX" dirty="0" smtClean="0"/>
            <a:t>Características</a:t>
          </a:r>
          <a:endParaRPr lang="es-MX" dirty="0"/>
        </a:p>
      </dgm:t>
    </dgm:pt>
    <dgm:pt modelId="{314B2DFA-DE37-4708-BEFA-DDE493B61CAC}" type="parTrans" cxnId="{8BB328D6-9BA1-48B2-AD67-184C4C9BBFEC}">
      <dgm:prSet/>
      <dgm:spPr/>
      <dgm:t>
        <a:bodyPr/>
        <a:lstStyle/>
        <a:p>
          <a:endParaRPr lang="es-MX"/>
        </a:p>
      </dgm:t>
    </dgm:pt>
    <dgm:pt modelId="{B3415AD1-00DC-436E-B6F5-B9BE110906C7}" type="sibTrans" cxnId="{8BB328D6-9BA1-48B2-AD67-184C4C9BBFEC}">
      <dgm:prSet/>
      <dgm:spPr/>
      <dgm:t>
        <a:bodyPr/>
        <a:lstStyle/>
        <a:p>
          <a:endParaRPr lang="es-MX"/>
        </a:p>
      </dgm:t>
    </dgm:pt>
    <dgm:pt modelId="{CC1924FA-2FAD-4340-B090-F758ECAAC6A0}">
      <dgm:prSet phldrT="[Texto]"/>
      <dgm:spPr>
        <a:solidFill>
          <a:srgbClr val="3DAD4A"/>
        </a:solidFill>
      </dgm:spPr>
      <dgm:t>
        <a:bodyPr/>
        <a:lstStyle/>
        <a:p>
          <a:r>
            <a:rPr lang="es-MX" dirty="0" smtClean="0"/>
            <a:t>Constitucionales</a:t>
          </a:r>
          <a:endParaRPr lang="es-MX" dirty="0"/>
        </a:p>
      </dgm:t>
    </dgm:pt>
    <dgm:pt modelId="{47828E2E-0997-49E0-A2F9-03EBE2BA63E7}" type="parTrans" cxnId="{475B5265-42E9-4512-B6A1-412139991D41}">
      <dgm:prSet/>
      <dgm:spPr/>
      <dgm:t>
        <a:bodyPr/>
        <a:lstStyle/>
        <a:p>
          <a:endParaRPr lang="es-MX"/>
        </a:p>
      </dgm:t>
    </dgm:pt>
    <dgm:pt modelId="{6058391C-B376-465A-8E80-489D603BC720}" type="sibTrans" cxnId="{475B5265-42E9-4512-B6A1-412139991D41}">
      <dgm:prSet/>
      <dgm:spPr/>
      <dgm:t>
        <a:bodyPr/>
        <a:lstStyle/>
        <a:p>
          <a:endParaRPr lang="es-MX"/>
        </a:p>
      </dgm:t>
    </dgm:pt>
    <dgm:pt modelId="{79D08068-2B6E-4A5E-B346-E557C34E558A}">
      <dgm:prSet phldrT="[Texto]"/>
      <dgm:spPr>
        <a:solidFill>
          <a:srgbClr val="0070C0"/>
        </a:solidFill>
      </dgm:spPr>
      <dgm:t>
        <a:bodyPr/>
        <a:lstStyle/>
        <a:p>
          <a:r>
            <a:rPr lang="es-MX" dirty="0" smtClean="0"/>
            <a:t>Independencia</a:t>
          </a:r>
          <a:endParaRPr lang="es-MX" dirty="0"/>
        </a:p>
      </dgm:t>
    </dgm:pt>
    <dgm:pt modelId="{F4760E29-56FF-4CAC-8DE0-8AD6324D39DB}" type="parTrans" cxnId="{3634DEF3-A1AF-4841-A465-F0BA0932FD1A}">
      <dgm:prSet/>
      <dgm:spPr/>
      <dgm:t>
        <a:bodyPr/>
        <a:lstStyle/>
        <a:p>
          <a:endParaRPr lang="es-MX"/>
        </a:p>
      </dgm:t>
    </dgm:pt>
    <dgm:pt modelId="{62DA1ED0-4B04-4860-817A-223A779C9FB1}" type="sibTrans" cxnId="{3634DEF3-A1AF-4841-A465-F0BA0932FD1A}">
      <dgm:prSet/>
      <dgm:spPr/>
      <dgm:t>
        <a:bodyPr/>
        <a:lstStyle/>
        <a:p>
          <a:endParaRPr lang="es-MX"/>
        </a:p>
      </dgm:t>
    </dgm:pt>
    <dgm:pt modelId="{0520EB87-ED0F-40FE-9D76-3018044C4664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/>
            <a:t>Autonomía</a:t>
          </a:r>
          <a:endParaRPr lang="es-MX" dirty="0"/>
        </a:p>
      </dgm:t>
    </dgm:pt>
    <dgm:pt modelId="{4EA1B4E3-F3CC-426A-A922-3231B8D315A4}" type="parTrans" cxnId="{C5B2A359-E31A-4C1E-A1E7-406698BDFAB5}">
      <dgm:prSet/>
      <dgm:spPr/>
      <dgm:t>
        <a:bodyPr/>
        <a:lstStyle/>
        <a:p>
          <a:endParaRPr lang="es-MX"/>
        </a:p>
      </dgm:t>
    </dgm:pt>
    <dgm:pt modelId="{1F58BB0E-E361-4B21-A333-F575CE39052D}" type="sibTrans" cxnId="{C5B2A359-E31A-4C1E-A1E7-406698BDFAB5}">
      <dgm:prSet/>
      <dgm:spPr/>
      <dgm:t>
        <a:bodyPr/>
        <a:lstStyle/>
        <a:p>
          <a:endParaRPr lang="es-MX"/>
        </a:p>
      </dgm:t>
    </dgm:pt>
    <dgm:pt modelId="{E7610C13-49CD-46F1-AA24-A10F551118F2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MX" dirty="0" smtClean="0"/>
            <a:t>Relaciones de coordinación con los otros poderes</a:t>
          </a:r>
          <a:endParaRPr lang="es-MX" dirty="0"/>
        </a:p>
      </dgm:t>
    </dgm:pt>
    <dgm:pt modelId="{A151902F-FD60-4E32-9186-78044A8F7424}" type="parTrans" cxnId="{C5C0A6B3-B0A5-4811-AF9D-919A88A2F27C}">
      <dgm:prSet/>
      <dgm:spPr/>
      <dgm:t>
        <a:bodyPr/>
        <a:lstStyle/>
        <a:p>
          <a:endParaRPr lang="es-MX"/>
        </a:p>
      </dgm:t>
    </dgm:pt>
    <dgm:pt modelId="{A05FD791-89EB-481F-91D0-85397183C9FC}" type="sibTrans" cxnId="{C5C0A6B3-B0A5-4811-AF9D-919A88A2F27C}">
      <dgm:prSet/>
      <dgm:spPr/>
      <dgm:t>
        <a:bodyPr/>
        <a:lstStyle/>
        <a:p>
          <a:endParaRPr lang="es-MX"/>
        </a:p>
      </dgm:t>
    </dgm:pt>
    <dgm:pt modelId="{707F38E7-2413-4322-AFFE-42E466C33B7E}" type="pres">
      <dgm:prSet presAssocID="{529BAE23-DE9A-4345-B7D8-1B2FF8E9E8A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69FCEA4-652F-4DDC-AF4D-6CCF21CD21B8}" type="pres">
      <dgm:prSet presAssocID="{569EC2F4-21A4-4236-A3BA-8225720D4C0E}" presName="hierRoot1" presStyleCnt="0">
        <dgm:presLayoutVars>
          <dgm:hierBranch val="init"/>
        </dgm:presLayoutVars>
      </dgm:prSet>
      <dgm:spPr/>
    </dgm:pt>
    <dgm:pt modelId="{9D2C1C0A-3D18-4009-9338-5231CF29F341}" type="pres">
      <dgm:prSet presAssocID="{569EC2F4-21A4-4236-A3BA-8225720D4C0E}" presName="rootComposite1" presStyleCnt="0"/>
      <dgm:spPr/>
    </dgm:pt>
    <dgm:pt modelId="{DBAD1B78-5C3E-4481-893B-4CF915D3CB7D}" type="pres">
      <dgm:prSet presAssocID="{569EC2F4-21A4-4236-A3BA-8225720D4C0E}" presName="rootText1" presStyleLbl="node0" presStyleIdx="0" presStyleCnt="1" custScaleX="5779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18BB333-9582-47FF-9C9C-010F7D0707F5}" type="pres">
      <dgm:prSet presAssocID="{569EC2F4-21A4-4236-A3BA-8225720D4C0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125390DB-E56B-4590-85A3-7C3B8804FEF5}" type="pres">
      <dgm:prSet presAssocID="{569EC2F4-21A4-4236-A3BA-8225720D4C0E}" presName="hierChild2" presStyleCnt="0"/>
      <dgm:spPr/>
    </dgm:pt>
    <dgm:pt modelId="{B1575B49-F8A7-4AD3-BD28-95ED46091D4D}" type="pres">
      <dgm:prSet presAssocID="{47828E2E-0997-49E0-A2F9-03EBE2BA63E7}" presName="Name64" presStyleLbl="parChTrans1D2" presStyleIdx="0" presStyleCnt="4"/>
      <dgm:spPr/>
      <dgm:t>
        <a:bodyPr/>
        <a:lstStyle/>
        <a:p>
          <a:endParaRPr lang="es-MX"/>
        </a:p>
      </dgm:t>
    </dgm:pt>
    <dgm:pt modelId="{33A9DC22-E357-4C0F-ACE3-DC4117983CB7}" type="pres">
      <dgm:prSet presAssocID="{CC1924FA-2FAD-4340-B090-F758ECAAC6A0}" presName="hierRoot2" presStyleCnt="0">
        <dgm:presLayoutVars>
          <dgm:hierBranch val="init"/>
        </dgm:presLayoutVars>
      </dgm:prSet>
      <dgm:spPr/>
    </dgm:pt>
    <dgm:pt modelId="{BC0DC82A-316A-4F7C-8A25-50715A438B38}" type="pres">
      <dgm:prSet presAssocID="{CC1924FA-2FAD-4340-B090-F758ECAAC6A0}" presName="rootComposite" presStyleCnt="0"/>
      <dgm:spPr/>
    </dgm:pt>
    <dgm:pt modelId="{F777C182-EAD1-4CB5-88E2-0E5C6DFFE993}" type="pres">
      <dgm:prSet presAssocID="{CC1924FA-2FAD-4340-B090-F758ECAAC6A0}" presName="rootText" presStyleLbl="node2" presStyleIdx="0" presStyleCnt="4" custScaleX="77804" custLinFactNeighborX="-403" custLinFactNeighborY="-15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0FFAB2E-1F66-4FCA-9225-2E4FE8B42F0A}" type="pres">
      <dgm:prSet presAssocID="{CC1924FA-2FAD-4340-B090-F758ECAAC6A0}" presName="rootConnector" presStyleLbl="node2" presStyleIdx="0" presStyleCnt="4"/>
      <dgm:spPr/>
      <dgm:t>
        <a:bodyPr/>
        <a:lstStyle/>
        <a:p>
          <a:endParaRPr lang="es-MX"/>
        </a:p>
      </dgm:t>
    </dgm:pt>
    <dgm:pt modelId="{98E035F1-D7A5-42B2-B1A1-C656B2171DA0}" type="pres">
      <dgm:prSet presAssocID="{CC1924FA-2FAD-4340-B090-F758ECAAC6A0}" presName="hierChild4" presStyleCnt="0"/>
      <dgm:spPr/>
    </dgm:pt>
    <dgm:pt modelId="{CAC31E06-A73B-4285-A44F-60131470E94B}" type="pres">
      <dgm:prSet presAssocID="{CC1924FA-2FAD-4340-B090-F758ECAAC6A0}" presName="hierChild5" presStyleCnt="0"/>
      <dgm:spPr/>
    </dgm:pt>
    <dgm:pt modelId="{3FDCCF25-271F-40BD-AF66-7CC623DD7C2E}" type="pres">
      <dgm:prSet presAssocID="{F4760E29-56FF-4CAC-8DE0-8AD6324D39DB}" presName="Name64" presStyleLbl="parChTrans1D2" presStyleIdx="1" presStyleCnt="4"/>
      <dgm:spPr/>
      <dgm:t>
        <a:bodyPr/>
        <a:lstStyle/>
        <a:p>
          <a:endParaRPr lang="es-MX"/>
        </a:p>
      </dgm:t>
    </dgm:pt>
    <dgm:pt modelId="{5271FD37-FA20-4B5E-ACF1-3D6197A185B6}" type="pres">
      <dgm:prSet presAssocID="{79D08068-2B6E-4A5E-B346-E557C34E558A}" presName="hierRoot2" presStyleCnt="0">
        <dgm:presLayoutVars>
          <dgm:hierBranch val="init"/>
        </dgm:presLayoutVars>
      </dgm:prSet>
      <dgm:spPr/>
    </dgm:pt>
    <dgm:pt modelId="{054D5D24-1960-44F9-89C9-9070F7C27B56}" type="pres">
      <dgm:prSet presAssocID="{79D08068-2B6E-4A5E-B346-E557C34E558A}" presName="rootComposite" presStyleCnt="0"/>
      <dgm:spPr/>
    </dgm:pt>
    <dgm:pt modelId="{B1E4519B-C796-4F09-98C5-AB4B27C89E36}" type="pres">
      <dgm:prSet presAssocID="{79D08068-2B6E-4A5E-B346-E557C34E558A}" presName="rootText" presStyleLbl="node2" presStyleIdx="1" presStyleCnt="4" custScaleX="7728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160DFF0-0967-42F4-B552-3FC1013EE92C}" type="pres">
      <dgm:prSet presAssocID="{79D08068-2B6E-4A5E-B346-E557C34E558A}" presName="rootConnector" presStyleLbl="node2" presStyleIdx="1" presStyleCnt="4"/>
      <dgm:spPr/>
      <dgm:t>
        <a:bodyPr/>
        <a:lstStyle/>
        <a:p>
          <a:endParaRPr lang="es-MX"/>
        </a:p>
      </dgm:t>
    </dgm:pt>
    <dgm:pt modelId="{59840C26-FFD5-4D39-ACF5-AC980462ADE5}" type="pres">
      <dgm:prSet presAssocID="{79D08068-2B6E-4A5E-B346-E557C34E558A}" presName="hierChild4" presStyleCnt="0"/>
      <dgm:spPr/>
    </dgm:pt>
    <dgm:pt modelId="{D57F903C-F361-48AE-A177-ACAE53D6DB08}" type="pres">
      <dgm:prSet presAssocID="{79D08068-2B6E-4A5E-B346-E557C34E558A}" presName="hierChild5" presStyleCnt="0"/>
      <dgm:spPr/>
    </dgm:pt>
    <dgm:pt modelId="{067DE338-E450-47BF-A5CF-C399ABB2D2C2}" type="pres">
      <dgm:prSet presAssocID="{4EA1B4E3-F3CC-426A-A922-3231B8D315A4}" presName="Name64" presStyleLbl="parChTrans1D2" presStyleIdx="2" presStyleCnt="4"/>
      <dgm:spPr/>
      <dgm:t>
        <a:bodyPr/>
        <a:lstStyle/>
        <a:p>
          <a:endParaRPr lang="es-MX"/>
        </a:p>
      </dgm:t>
    </dgm:pt>
    <dgm:pt modelId="{705511CD-BABD-4378-A94F-CB92175BBEC3}" type="pres">
      <dgm:prSet presAssocID="{0520EB87-ED0F-40FE-9D76-3018044C4664}" presName="hierRoot2" presStyleCnt="0">
        <dgm:presLayoutVars>
          <dgm:hierBranch val="init"/>
        </dgm:presLayoutVars>
      </dgm:prSet>
      <dgm:spPr/>
    </dgm:pt>
    <dgm:pt modelId="{A58F1958-C99E-4EED-B303-A82E60160750}" type="pres">
      <dgm:prSet presAssocID="{0520EB87-ED0F-40FE-9D76-3018044C4664}" presName="rootComposite" presStyleCnt="0"/>
      <dgm:spPr/>
    </dgm:pt>
    <dgm:pt modelId="{1BB11B00-5C04-4B19-9259-FBA0F120FAE8}" type="pres">
      <dgm:prSet presAssocID="{0520EB87-ED0F-40FE-9D76-3018044C4664}" presName="rootText" presStyleLbl="node2" presStyleIdx="2" presStyleCnt="4" custScaleX="791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9920FB5-93AA-4E87-8513-8B5C7D698780}" type="pres">
      <dgm:prSet presAssocID="{0520EB87-ED0F-40FE-9D76-3018044C4664}" presName="rootConnector" presStyleLbl="node2" presStyleIdx="2" presStyleCnt="4"/>
      <dgm:spPr/>
      <dgm:t>
        <a:bodyPr/>
        <a:lstStyle/>
        <a:p>
          <a:endParaRPr lang="es-MX"/>
        </a:p>
      </dgm:t>
    </dgm:pt>
    <dgm:pt modelId="{15758136-4206-4FD6-9D2C-1F0AB8C53840}" type="pres">
      <dgm:prSet presAssocID="{0520EB87-ED0F-40FE-9D76-3018044C4664}" presName="hierChild4" presStyleCnt="0"/>
      <dgm:spPr/>
    </dgm:pt>
    <dgm:pt modelId="{481A4F65-5991-4A0D-A71D-6E1D179FF7A6}" type="pres">
      <dgm:prSet presAssocID="{0520EB87-ED0F-40FE-9D76-3018044C4664}" presName="hierChild5" presStyleCnt="0"/>
      <dgm:spPr/>
    </dgm:pt>
    <dgm:pt modelId="{AFCC3987-251C-4966-88FE-1FA2CC6BA954}" type="pres">
      <dgm:prSet presAssocID="{A151902F-FD60-4E32-9186-78044A8F7424}" presName="Name64" presStyleLbl="parChTrans1D2" presStyleIdx="3" presStyleCnt="4"/>
      <dgm:spPr/>
      <dgm:t>
        <a:bodyPr/>
        <a:lstStyle/>
        <a:p>
          <a:endParaRPr lang="es-MX"/>
        </a:p>
      </dgm:t>
    </dgm:pt>
    <dgm:pt modelId="{69355B4E-DF93-408E-9BAA-F55C715741CC}" type="pres">
      <dgm:prSet presAssocID="{E7610C13-49CD-46F1-AA24-A10F551118F2}" presName="hierRoot2" presStyleCnt="0">
        <dgm:presLayoutVars>
          <dgm:hierBranch val="init"/>
        </dgm:presLayoutVars>
      </dgm:prSet>
      <dgm:spPr/>
    </dgm:pt>
    <dgm:pt modelId="{E402DDA6-C591-4EE9-AC45-506A855ADB9A}" type="pres">
      <dgm:prSet presAssocID="{E7610C13-49CD-46F1-AA24-A10F551118F2}" presName="rootComposite" presStyleCnt="0"/>
      <dgm:spPr/>
    </dgm:pt>
    <dgm:pt modelId="{65470120-B6E8-4958-A3B8-CEEB15EDF1A8}" type="pres">
      <dgm:prSet presAssocID="{E7610C13-49CD-46F1-AA24-A10F551118F2}" presName="rootText" presStyleLbl="node2" presStyleIdx="3" presStyleCnt="4" custScaleX="8515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B2D9261-A952-402D-88CD-102A55D432B6}" type="pres">
      <dgm:prSet presAssocID="{E7610C13-49CD-46F1-AA24-A10F551118F2}" presName="rootConnector" presStyleLbl="node2" presStyleIdx="3" presStyleCnt="4"/>
      <dgm:spPr/>
      <dgm:t>
        <a:bodyPr/>
        <a:lstStyle/>
        <a:p>
          <a:endParaRPr lang="es-MX"/>
        </a:p>
      </dgm:t>
    </dgm:pt>
    <dgm:pt modelId="{48E428A6-F333-4AB1-92DB-44D850B169AE}" type="pres">
      <dgm:prSet presAssocID="{E7610C13-49CD-46F1-AA24-A10F551118F2}" presName="hierChild4" presStyleCnt="0"/>
      <dgm:spPr/>
    </dgm:pt>
    <dgm:pt modelId="{B02BC430-D034-4238-9111-2D918FFA909D}" type="pres">
      <dgm:prSet presAssocID="{E7610C13-49CD-46F1-AA24-A10F551118F2}" presName="hierChild5" presStyleCnt="0"/>
      <dgm:spPr/>
    </dgm:pt>
    <dgm:pt modelId="{6D57AE11-E923-4ACE-AAE9-53E6FEA16BA3}" type="pres">
      <dgm:prSet presAssocID="{569EC2F4-21A4-4236-A3BA-8225720D4C0E}" presName="hierChild3" presStyleCnt="0"/>
      <dgm:spPr/>
    </dgm:pt>
  </dgm:ptLst>
  <dgm:cxnLst>
    <dgm:cxn modelId="{FDAF851B-7E57-4F33-B820-AF3BD1814506}" type="presOf" srcId="{CC1924FA-2FAD-4340-B090-F758ECAAC6A0}" destId="{90FFAB2E-1F66-4FCA-9225-2E4FE8B42F0A}" srcOrd="1" destOrd="0" presId="urn:microsoft.com/office/officeart/2009/3/layout/HorizontalOrganizationChart"/>
    <dgm:cxn modelId="{22628C1A-BE5F-46BD-A3C0-E463F83DF350}" type="presOf" srcId="{47828E2E-0997-49E0-A2F9-03EBE2BA63E7}" destId="{B1575B49-F8A7-4AD3-BD28-95ED46091D4D}" srcOrd="0" destOrd="0" presId="urn:microsoft.com/office/officeart/2009/3/layout/HorizontalOrganizationChart"/>
    <dgm:cxn modelId="{568C61E1-14D5-4E4E-A6DF-1A0F35C1AA01}" type="presOf" srcId="{79D08068-2B6E-4A5E-B346-E557C34E558A}" destId="{B1E4519B-C796-4F09-98C5-AB4B27C89E36}" srcOrd="0" destOrd="0" presId="urn:microsoft.com/office/officeart/2009/3/layout/HorizontalOrganizationChart"/>
    <dgm:cxn modelId="{C5C0A6B3-B0A5-4811-AF9D-919A88A2F27C}" srcId="{569EC2F4-21A4-4236-A3BA-8225720D4C0E}" destId="{E7610C13-49CD-46F1-AA24-A10F551118F2}" srcOrd="3" destOrd="0" parTransId="{A151902F-FD60-4E32-9186-78044A8F7424}" sibTransId="{A05FD791-89EB-481F-91D0-85397183C9FC}"/>
    <dgm:cxn modelId="{3634DEF3-A1AF-4841-A465-F0BA0932FD1A}" srcId="{569EC2F4-21A4-4236-A3BA-8225720D4C0E}" destId="{79D08068-2B6E-4A5E-B346-E557C34E558A}" srcOrd="1" destOrd="0" parTransId="{F4760E29-56FF-4CAC-8DE0-8AD6324D39DB}" sibTransId="{62DA1ED0-4B04-4860-817A-223A779C9FB1}"/>
    <dgm:cxn modelId="{F327E446-1067-4511-A1B0-F913ABDAC6D4}" type="presOf" srcId="{CC1924FA-2FAD-4340-B090-F758ECAAC6A0}" destId="{F777C182-EAD1-4CB5-88E2-0E5C6DFFE993}" srcOrd="0" destOrd="0" presId="urn:microsoft.com/office/officeart/2009/3/layout/HorizontalOrganizationChart"/>
    <dgm:cxn modelId="{8BB328D6-9BA1-48B2-AD67-184C4C9BBFEC}" srcId="{529BAE23-DE9A-4345-B7D8-1B2FF8E9E8AB}" destId="{569EC2F4-21A4-4236-A3BA-8225720D4C0E}" srcOrd="0" destOrd="0" parTransId="{314B2DFA-DE37-4708-BEFA-DDE493B61CAC}" sibTransId="{B3415AD1-00DC-436E-B6F5-B9BE110906C7}"/>
    <dgm:cxn modelId="{B95C4763-A468-4A39-9028-4E6C09443891}" type="presOf" srcId="{E7610C13-49CD-46F1-AA24-A10F551118F2}" destId="{3B2D9261-A952-402D-88CD-102A55D432B6}" srcOrd="1" destOrd="0" presId="urn:microsoft.com/office/officeart/2009/3/layout/HorizontalOrganizationChart"/>
    <dgm:cxn modelId="{C5B2A359-E31A-4C1E-A1E7-406698BDFAB5}" srcId="{569EC2F4-21A4-4236-A3BA-8225720D4C0E}" destId="{0520EB87-ED0F-40FE-9D76-3018044C4664}" srcOrd="2" destOrd="0" parTransId="{4EA1B4E3-F3CC-426A-A922-3231B8D315A4}" sibTransId="{1F58BB0E-E361-4B21-A333-F575CE39052D}"/>
    <dgm:cxn modelId="{165703D5-F06D-4DAB-9B2F-8F569CF18D70}" type="presOf" srcId="{529BAE23-DE9A-4345-B7D8-1B2FF8E9E8AB}" destId="{707F38E7-2413-4322-AFFE-42E466C33B7E}" srcOrd="0" destOrd="0" presId="urn:microsoft.com/office/officeart/2009/3/layout/HorizontalOrganizationChart"/>
    <dgm:cxn modelId="{CA63BB08-CDB7-4E6A-A22D-A3D874E43F74}" type="presOf" srcId="{0520EB87-ED0F-40FE-9D76-3018044C4664}" destId="{D9920FB5-93AA-4E87-8513-8B5C7D698780}" srcOrd="1" destOrd="0" presId="urn:microsoft.com/office/officeart/2009/3/layout/HorizontalOrganizationChart"/>
    <dgm:cxn modelId="{AE50E3BD-B621-446D-A2CB-D79905877BEC}" type="presOf" srcId="{569EC2F4-21A4-4236-A3BA-8225720D4C0E}" destId="{DBAD1B78-5C3E-4481-893B-4CF915D3CB7D}" srcOrd="0" destOrd="0" presId="urn:microsoft.com/office/officeart/2009/3/layout/HorizontalOrganizationChart"/>
    <dgm:cxn modelId="{BCC5A77C-9CE2-489D-9FF4-8D20544E7A89}" type="presOf" srcId="{F4760E29-56FF-4CAC-8DE0-8AD6324D39DB}" destId="{3FDCCF25-271F-40BD-AF66-7CC623DD7C2E}" srcOrd="0" destOrd="0" presId="urn:microsoft.com/office/officeart/2009/3/layout/HorizontalOrganizationChart"/>
    <dgm:cxn modelId="{44A0EB0F-2801-464D-8516-747800D387D1}" type="presOf" srcId="{569EC2F4-21A4-4236-A3BA-8225720D4C0E}" destId="{018BB333-9582-47FF-9C9C-010F7D0707F5}" srcOrd="1" destOrd="0" presId="urn:microsoft.com/office/officeart/2009/3/layout/HorizontalOrganizationChart"/>
    <dgm:cxn modelId="{2DBAD205-5EB7-4D06-ACDD-98B14730136C}" type="presOf" srcId="{4EA1B4E3-F3CC-426A-A922-3231B8D315A4}" destId="{067DE338-E450-47BF-A5CF-C399ABB2D2C2}" srcOrd="0" destOrd="0" presId="urn:microsoft.com/office/officeart/2009/3/layout/HorizontalOrganizationChart"/>
    <dgm:cxn modelId="{A1CE0E53-DF9E-4664-A63E-0018A820683F}" type="presOf" srcId="{E7610C13-49CD-46F1-AA24-A10F551118F2}" destId="{65470120-B6E8-4958-A3B8-CEEB15EDF1A8}" srcOrd="0" destOrd="0" presId="urn:microsoft.com/office/officeart/2009/3/layout/HorizontalOrganizationChart"/>
    <dgm:cxn modelId="{F179E0E6-A07A-42E8-8D5E-2EC954097949}" type="presOf" srcId="{A151902F-FD60-4E32-9186-78044A8F7424}" destId="{AFCC3987-251C-4966-88FE-1FA2CC6BA954}" srcOrd="0" destOrd="0" presId="urn:microsoft.com/office/officeart/2009/3/layout/HorizontalOrganizationChart"/>
    <dgm:cxn modelId="{475B5265-42E9-4512-B6A1-412139991D41}" srcId="{569EC2F4-21A4-4236-A3BA-8225720D4C0E}" destId="{CC1924FA-2FAD-4340-B090-F758ECAAC6A0}" srcOrd="0" destOrd="0" parTransId="{47828E2E-0997-49E0-A2F9-03EBE2BA63E7}" sibTransId="{6058391C-B376-465A-8E80-489D603BC720}"/>
    <dgm:cxn modelId="{CC818E83-E6FA-406B-A21E-31AB3AA1A8E0}" type="presOf" srcId="{79D08068-2B6E-4A5E-B346-E557C34E558A}" destId="{A160DFF0-0967-42F4-B552-3FC1013EE92C}" srcOrd="1" destOrd="0" presId="urn:microsoft.com/office/officeart/2009/3/layout/HorizontalOrganizationChart"/>
    <dgm:cxn modelId="{E0F21EB7-1D35-405F-B7D4-178D2ED673B4}" type="presOf" srcId="{0520EB87-ED0F-40FE-9D76-3018044C4664}" destId="{1BB11B00-5C04-4B19-9259-FBA0F120FAE8}" srcOrd="0" destOrd="0" presId="urn:microsoft.com/office/officeart/2009/3/layout/HorizontalOrganizationChart"/>
    <dgm:cxn modelId="{0B08627F-B9D0-4068-B5C4-0349051595C7}" type="presParOf" srcId="{707F38E7-2413-4322-AFFE-42E466C33B7E}" destId="{869FCEA4-652F-4DDC-AF4D-6CCF21CD21B8}" srcOrd="0" destOrd="0" presId="urn:microsoft.com/office/officeart/2009/3/layout/HorizontalOrganizationChart"/>
    <dgm:cxn modelId="{C805F79D-B607-4F50-92E8-AB8D68607881}" type="presParOf" srcId="{869FCEA4-652F-4DDC-AF4D-6CCF21CD21B8}" destId="{9D2C1C0A-3D18-4009-9338-5231CF29F341}" srcOrd="0" destOrd="0" presId="urn:microsoft.com/office/officeart/2009/3/layout/HorizontalOrganizationChart"/>
    <dgm:cxn modelId="{DA9BB6A1-E832-46C7-870C-DD58E4F840ED}" type="presParOf" srcId="{9D2C1C0A-3D18-4009-9338-5231CF29F341}" destId="{DBAD1B78-5C3E-4481-893B-4CF915D3CB7D}" srcOrd="0" destOrd="0" presId="urn:microsoft.com/office/officeart/2009/3/layout/HorizontalOrganizationChart"/>
    <dgm:cxn modelId="{5C9328A5-8B04-4D59-89CA-FD942255243D}" type="presParOf" srcId="{9D2C1C0A-3D18-4009-9338-5231CF29F341}" destId="{018BB333-9582-47FF-9C9C-010F7D0707F5}" srcOrd="1" destOrd="0" presId="urn:microsoft.com/office/officeart/2009/3/layout/HorizontalOrganizationChart"/>
    <dgm:cxn modelId="{E0EB38E7-D688-465A-9ED0-8501EF234F6B}" type="presParOf" srcId="{869FCEA4-652F-4DDC-AF4D-6CCF21CD21B8}" destId="{125390DB-E56B-4590-85A3-7C3B8804FEF5}" srcOrd="1" destOrd="0" presId="urn:microsoft.com/office/officeart/2009/3/layout/HorizontalOrganizationChart"/>
    <dgm:cxn modelId="{B61CC50F-56BE-470F-9752-50D57FFEA5A1}" type="presParOf" srcId="{125390DB-E56B-4590-85A3-7C3B8804FEF5}" destId="{B1575B49-F8A7-4AD3-BD28-95ED46091D4D}" srcOrd="0" destOrd="0" presId="urn:microsoft.com/office/officeart/2009/3/layout/HorizontalOrganizationChart"/>
    <dgm:cxn modelId="{D4E71571-632A-40A2-B758-172B03CA15E3}" type="presParOf" srcId="{125390DB-E56B-4590-85A3-7C3B8804FEF5}" destId="{33A9DC22-E357-4C0F-ACE3-DC4117983CB7}" srcOrd="1" destOrd="0" presId="urn:microsoft.com/office/officeart/2009/3/layout/HorizontalOrganizationChart"/>
    <dgm:cxn modelId="{A9E9A0D5-4715-4CD0-98EA-4F3FB0774E5D}" type="presParOf" srcId="{33A9DC22-E357-4C0F-ACE3-DC4117983CB7}" destId="{BC0DC82A-316A-4F7C-8A25-50715A438B38}" srcOrd="0" destOrd="0" presId="urn:microsoft.com/office/officeart/2009/3/layout/HorizontalOrganizationChart"/>
    <dgm:cxn modelId="{58B0C4C1-47DB-4DDA-850D-F653A76F7014}" type="presParOf" srcId="{BC0DC82A-316A-4F7C-8A25-50715A438B38}" destId="{F777C182-EAD1-4CB5-88E2-0E5C6DFFE993}" srcOrd="0" destOrd="0" presId="urn:microsoft.com/office/officeart/2009/3/layout/HorizontalOrganizationChart"/>
    <dgm:cxn modelId="{4DAEBE81-D14C-4E66-AA83-499507189AB4}" type="presParOf" srcId="{BC0DC82A-316A-4F7C-8A25-50715A438B38}" destId="{90FFAB2E-1F66-4FCA-9225-2E4FE8B42F0A}" srcOrd="1" destOrd="0" presId="urn:microsoft.com/office/officeart/2009/3/layout/HorizontalOrganizationChart"/>
    <dgm:cxn modelId="{A1900D92-191B-4663-955B-EA5B0A8993DA}" type="presParOf" srcId="{33A9DC22-E357-4C0F-ACE3-DC4117983CB7}" destId="{98E035F1-D7A5-42B2-B1A1-C656B2171DA0}" srcOrd="1" destOrd="0" presId="urn:microsoft.com/office/officeart/2009/3/layout/HorizontalOrganizationChart"/>
    <dgm:cxn modelId="{6CBFAEE1-32FA-45CE-81BE-0733CD2DEDCE}" type="presParOf" srcId="{33A9DC22-E357-4C0F-ACE3-DC4117983CB7}" destId="{CAC31E06-A73B-4285-A44F-60131470E94B}" srcOrd="2" destOrd="0" presId="urn:microsoft.com/office/officeart/2009/3/layout/HorizontalOrganizationChart"/>
    <dgm:cxn modelId="{6BB08793-2487-46D2-9487-DC13D84B032B}" type="presParOf" srcId="{125390DB-E56B-4590-85A3-7C3B8804FEF5}" destId="{3FDCCF25-271F-40BD-AF66-7CC623DD7C2E}" srcOrd="2" destOrd="0" presId="urn:microsoft.com/office/officeart/2009/3/layout/HorizontalOrganizationChart"/>
    <dgm:cxn modelId="{F99D7615-F70C-45BD-902A-C84782F6F538}" type="presParOf" srcId="{125390DB-E56B-4590-85A3-7C3B8804FEF5}" destId="{5271FD37-FA20-4B5E-ACF1-3D6197A185B6}" srcOrd="3" destOrd="0" presId="urn:microsoft.com/office/officeart/2009/3/layout/HorizontalOrganizationChart"/>
    <dgm:cxn modelId="{03FB9C76-54B5-4478-856D-619E014359AF}" type="presParOf" srcId="{5271FD37-FA20-4B5E-ACF1-3D6197A185B6}" destId="{054D5D24-1960-44F9-89C9-9070F7C27B56}" srcOrd="0" destOrd="0" presId="urn:microsoft.com/office/officeart/2009/3/layout/HorizontalOrganizationChart"/>
    <dgm:cxn modelId="{5CFCE0CA-1AB3-492C-94BE-917609454B6A}" type="presParOf" srcId="{054D5D24-1960-44F9-89C9-9070F7C27B56}" destId="{B1E4519B-C796-4F09-98C5-AB4B27C89E36}" srcOrd="0" destOrd="0" presId="urn:microsoft.com/office/officeart/2009/3/layout/HorizontalOrganizationChart"/>
    <dgm:cxn modelId="{099EB1BA-B4B1-4ABF-AA14-E87289648924}" type="presParOf" srcId="{054D5D24-1960-44F9-89C9-9070F7C27B56}" destId="{A160DFF0-0967-42F4-B552-3FC1013EE92C}" srcOrd="1" destOrd="0" presId="urn:microsoft.com/office/officeart/2009/3/layout/HorizontalOrganizationChart"/>
    <dgm:cxn modelId="{C38348CE-9B88-489C-8B44-329647EE5880}" type="presParOf" srcId="{5271FD37-FA20-4B5E-ACF1-3D6197A185B6}" destId="{59840C26-FFD5-4D39-ACF5-AC980462ADE5}" srcOrd="1" destOrd="0" presId="urn:microsoft.com/office/officeart/2009/3/layout/HorizontalOrganizationChart"/>
    <dgm:cxn modelId="{9516530B-716C-43A5-A872-EF590FF99738}" type="presParOf" srcId="{5271FD37-FA20-4B5E-ACF1-3D6197A185B6}" destId="{D57F903C-F361-48AE-A177-ACAE53D6DB08}" srcOrd="2" destOrd="0" presId="urn:microsoft.com/office/officeart/2009/3/layout/HorizontalOrganizationChart"/>
    <dgm:cxn modelId="{A126F97A-8179-46D8-8075-AC920D91323F}" type="presParOf" srcId="{125390DB-E56B-4590-85A3-7C3B8804FEF5}" destId="{067DE338-E450-47BF-A5CF-C399ABB2D2C2}" srcOrd="4" destOrd="0" presId="urn:microsoft.com/office/officeart/2009/3/layout/HorizontalOrganizationChart"/>
    <dgm:cxn modelId="{44C7FE19-0D1D-40A4-A8C2-88FB534DBC7B}" type="presParOf" srcId="{125390DB-E56B-4590-85A3-7C3B8804FEF5}" destId="{705511CD-BABD-4378-A94F-CB92175BBEC3}" srcOrd="5" destOrd="0" presId="urn:microsoft.com/office/officeart/2009/3/layout/HorizontalOrganizationChart"/>
    <dgm:cxn modelId="{D3453111-C6D0-492C-BF92-E08E00837E5A}" type="presParOf" srcId="{705511CD-BABD-4378-A94F-CB92175BBEC3}" destId="{A58F1958-C99E-4EED-B303-A82E60160750}" srcOrd="0" destOrd="0" presId="urn:microsoft.com/office/officeart/2009/3/layout/HorizontalOrganizationChart"/>
    <dgm:cxn modelId="{8494EC9A-1A76-49AB-812C-38AAFD20A52A}" type="presParOf" srcId="{A58F1958-C99E-4EED-B303-A82E60160750}" destId="{1BB11B00-5C04-4B19-9259-FBA0F120FAE8}" srcOrd="0" destOrd="0" presId="urn:microsoft.com/office/officeart/2009/3/layout/HorizontalOrganizationChart"/>
    <dgm:cxn modelId="{18872F9A-7B59-47B7-863B-15B991E0058E}" type="presParOf" srcId="{A58F1958-C99E-4EED-B303-A82E60160750}" destId="{D9920FB5-93AA-4E87-8513-8B5C7D698780}" srcOrd="1" destOrd="0" presId="urn:microsoft.com/office/officeart/2009/3/layout/HorizontalOrganizationChart"/>
    <dgm:cxn modelId="{708EE0C3-7921-499F-8FCF-C33C21683454}" type="presParOf" srcId="{705511CD-BABD-4378-A94F-CB92175BBEC3}" destId="{15758136-4206-4FD6-9D2C-1F0AB8C53840}" srcOrd="1" destOrd="0" presId="urn:microsoft.com/office/officeart/2009/3/layout/HorizontalOrganizationChart"/>
    <dgm:cxn modelId="{7BEDEBBD-623E-41E5-8A22-FC25181172AA}" type="presParOf" srcId="{705511CD-BABD-4378-A94F-CB92175BBEC3}" destId="{481A4F65-5991-4A0D-A71D-6E1D179FF7A6}" srcOrd="2" destOrd="0" presId="urn:microsoft.com/office/officeart/2009/3/layout/HorizontalOrganizationChart"/>
    <dgm:cxn modelId="{1FD4A1A6-FA7B-4BA4-8C0A-996157287885}" type="presParOf" srcId="{125390DB-E56B-4590-85A3-7C3B8804FEF5}" destId="{AFCC3987-251C-4966-88FE-1FA2CC6BA954}" srcOrd="6" destOrd="0" presId="urn:microsoft.com/office/officeart/2009/3/layout/HorizontalOrganizationChart"/>
    <dgm:cxn modelId="{4B9DE8CF-2D69-4947-BDCF-FF7B311EABFF}" type="presParOf" srcId="{125390DB-E56B-4590-85A3-7C3B8804FEF5}" destId="{69355B4E-DF93-408E-9BAA-F55C715741CC}" srcOrd="7" destOrd="0" presId="urn:microsoft.com/office/officeart/2009/3/layout/HorizontalOrganizationChart"/>
    <dgm:cxn modelId="{572552C8-5782-4E34-8F85-57D9E7AE1ABD}" type="presParOf" srcId="{69355B4E-DF93-408E-9BAA-F55C715741CC}" destId="{E402DDA6-C591-4EE9-AC45-506A855ADB9A}" srcOrd="0" destOrd="0" presId="urn:microsoft.com/office/officeart/2009/3/layout/HorizontalOrganizationChart"/>
    <dgm:cxn modelId="{C3C550C4-EF6F-4B94-81E9-734F17D43427}" type="presParOf" srcId="{E402DDA6-C591-4EE9-AC45-506A855ADB9A}" destId="{65470120-B6E8-4958-A3B8-CEEB15EDF1A8}" srcOrd="0" destOrd="0" presId="urn:microsoft.com/office/officeart/2009/3/layout/HorizontalOrganizationChart"/>
    <dgm:cxn modelId="{6F45C2AA-7E7D-4719-B3BD-530D9BECB829}" type="presParOf" srcId="{E402DDA6-C591-4EE9-AC45-506A855ADB9A}" destId="{3B2D9261-A952-402D-88CD-102A55D432B6}" srcOrd="1" destOrd="0" presId="urn:microsoft.com/office/officeart/2009/3/layout/HorizontalOrganizationChart"/>
    <dgm:cxn modelId="{988FFBD4-FE7B-44A4-ACC0-502D80008CC2}" type="presParOf" srcId="{69355B4E-DF93-408E-9BAA-F55C715741CC}" destId="{48E428A6-F333-4AB1-92DB-44D850B169AE}" srcOrd="1" destOrd="0" presId="urn:microsoft.com/office/officeart/2009/3/layout/HorizontalOrganizationChart"/>
    <dgm:cxn modelId="{E5DFE202-2A0D-43C2-9C4D-1C1984760955}" type="presParOf" srcId="{69355B4E-DF93-408E-9BAA-F55C715741CC}" destId="{B02BC430-D034-4238-9111-2D918FFA909D}" srcOrd="2" destOrd="0" presId="urn:microsoft.com/office/officeart/2009/3/layout/HorizontalOrganizationChart"/>
    <dgm:cxn modelId="{52B22EC6-EA05-4C99-9863-20D93B380E7E}" type="presParOf" srcId="{869FCEA4-652F-4DDC-AF4D-6CCF21CD21B8}" destId="{6D57AE11-E923-4ACE-AAE9-53E6FEA16BA3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68D570-B70E-49B7-B7AE-0A30530DAFA6}" type="doc">
      <dgm:prSet loTypeId="urn:microsoft.com/office/officeart/2005/8/layout/cycle4" loCatId="matrix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AB0618EE-B753-4BB0-A1B0-4BF4DEFB3E60}">
      <dgm:prSet phldrT="[Texto]"/>
      <dgm:spPr/>
      <dgm:t>
        <a:bodyPr/>
        <a:lstStyle/>
        <a:p>
          <a:r>
            <a:rPr lang="es-MX" dirty="0" smtClean="0"/>
            <a:t>Órganos de control</a:t>
          </a:r>
          <a:endParaRPr lang="es-MX" dirty="0"/>
        </a:p>
      </dgm:t>
    </dgm:pt>
    <dgm:pt modelId="{D79A5801-7EF6-46F7-A092-B9BB4F083651}" type="parTrans" cxnId="{4007E44A-2FE1-427D-8514-60B229B2FD2E}">
      <dgm:prSet/>
      <dgm:spPr/>
      <dgm:t>
        <a:bodyPr/>
        <a:lstStyle/>
        <a:p>
          <a:endParaRPr lang="es-MX"/>
        </a:p>
      </dgm:t>
    </dgm:pt>
    <dgm:pt modelId="{8AC6F9CD-B26D-4DB9-838A-FD40D5921932}" type="sibTrans" cxnId="{4007E44A-2FE1-427D-8514-60B229B2FD2E}">
      <dgm:prSet/>
      <dgm:spPr/>
      <dgm:t>
        <a:bodyPr/>
        <a:lstStyle/>
        <a:p>
          <a:endParaRPr lang="es-MX"/>
        </a:p>
      </dgm:t>
    </dgm:pt>
    <dgm:pt modelId="{4C1E2E99-FD84-462A-ACC6-9633904EFAD6}">
      <dgm:prSet phldrT="[Texto]"/>
      <dgm:spPr/>
      <dgm:t>
        <a:bodyPr/>
        <a:lstStyle/>
        <a:p>
          <a:pPr algn="ctr"/>
          <a:r>
            <a:rPr lang="es-MX" dirty="0" smtClean="0"/>
            <a:t>Contraloría General </a:t>
          </a:r>
          <a:endParaRPr lang="es-MX" dirty="0"/>
        </a:p>
      </dgm:t>
    </dgm:pt>
    <dgm:pt modelId="{D866AA54-9642-4706-B053-676C2336B01B}" type="parTrans" cxnId="{BA4E0E67-EB33-48E8-B5DB-AE75FC6C8D25}">
      <dgm:prSet/>
      <dgm:spPr/>
      <dgm:t>
        <a:bodyPr/>
        <a:lstStyle/>
        <a:p>
          <a:endParaRPr lang="es-MX"/>
        </a:p>
      </dgm:t>
    </dgm:pt>
    <dgm:pt modelId="{08B1A9C6-4F69-4EE1-8A9B-129C9B20411B}" type="sibTrans" cxnId="{BA4E0E67-EB33-48E8-B5DB-AE75FC6C8D25}">
      <dgm:prSet/>
      <dgm:spPr/>
      <dgm:t>
        <a:bodyPr/>
        <a:lstStyle/>
        <a:p>
          <a:endParaRPr lang="es-MX"/>
        </a:p>
      </dgm:t>
    </dgm:pt>
    <dgm:pt modelId="{9494E28E-67B9-4600-8150-30C53CB8AF4F}">
      <dgm:prSet phldrT="[Texto]"/>
      <dgm:spPr/>
      <dgm:t>
        <a:bodyPr/>
        <a:lstStyle/>
        <a:p>
          <a:r>
            <a:rPr lang="es-MX" dirty="0" smtClean="0"/>
            <a:t>Órganos de Dirección</a:t>
          </a:r>
          <a:endParaRPr lang="es-MX" dirty="0"/>
        </a:p>
      </dgm:t>
    </dgm:pt>
    <dgm:pt modelId="{057B965E-C72D-446E-A054-56F25568728A}" type="parTrans" cxnId="{30A789D8-1F81-4257-868C-74583C57DB59}">
      <dgm:prSet/>
      <dgm:spPr/>
      <dgm:t>
        <a:bodyPr/>
        <a:lstStyle/>
        <a:p>
          <a:endParaRPr lang="es-MX"/>
        </a:p>
      </dgm:t>
    </dgm:pt>
    <dgm:pt modelId="{1C6EBCF7-B28C-4886-BE47-6045BE64D270}" type="sibTrans" cxnId="{30A789D8-1F81-4257-868C-74583C57DB59}">
      <dgm:prSet/>
      <dgm:spPr/>
      <dgm:t>
        <a:bodyPr/>
        <a:lstStyle/>
        <a:p>
          <a:endParaRPr lang="es-MX"/>
        </a:p>
      </dgm:t>
    </dgm:pt>
    <dgm:pt modelId="{AB22A689-7967-46D1-B0AE-B44570E9CA29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MX" sz="1400" dirty="0" smtClean="0"/>
            <a:t>Consejo General y su Presidencia;</a:t>
          </a:r>
          <a:endParaRPr lang="es-MX" sz="1400" dirty="0"/>
        </a:p>
      </dgm:t>
    </dgm:pt>
    <dgm:pt modelId="{8F2B8F04-CF5C-42FA-9822-C3718F77E880}" type="parTrans" cxnId="{9A70576B-339A-4FFB-9141-F9CBAF292BE7}">
      <dgm:prSet/>
      <dgm:spPr/>
      <dgm:t>
        <a:bodyPr/>
        <a:lstStyle/>
        <a:p>
          <a:endParaRPr lang="es-MX"/>
        </a:p>
      </dgm:t>
    </dgm:pt>
    <dgm:pt modelId="{ED69B7C5-C1B7-46D2-B86C-73C4797CAE1F}" type="sibTrans" cxnId="{9A70576B-339A-4FFB-9141-F9CBAF292BE7}">
      <dgm:prSet/>
      <dgm:spPr/>
      <dgm:t>
        <a:bodyPr/>
        <a:lstStyle/>
        <a:p>
          <a:endParaRPr lang="es-MX"/>
        </a:p>
      </dgm:t>
    </dgm:pt>
    <dgm:pt modelId="{D2BFB71C-39F9-41F6-A1DD-EC3A95954404}">
      <dgm:prSet phldrT="[Texto]"/>
      <dgm:spPr/>
      <dgm:t>
        <a:bodyPr/>
        <a:lstStyle/>
        <a:p>
          <a:r>
            <a:rPr lang="es-MX" dirty="0" smtClean="0"/>
            <a:t>Órganos ejecutivos y técnicos </a:t>
          </a:r>
          <a:endParaRPr lang="es-MX" dirty="0"/>
        </a:p>
      </dgm:t>
    </dgm:pt>
    <dgm:pt modelId="{354374C0-B959-4189-95CB-597155493E78}" type="parTrans" cxnId="{CA1EF20D-8440-49E6-A507-310E8B1884DE}">
      <dgm:prSet/>
      <dgm:spPr/>
      <dgm:t>
        <a:bodyPr/>
        <a:lstStyle/>
        <a:p>
          <a:endParaRPr lang="es-MX"/>
        </a:p>
      </dgm:t>
    </dgm:pt>
    <dgm:pt modelId="{0BE7E9DF-DAE6-4AFF-BEFF-0F9530263663}" type="sibTrans" cxnId="{CA1EF20D-8440-49E6-A507-310E8B1884DE}">
      <dgm:prSet/>
      <dgm:spPr/>
      <dgm:t>
        <a:bodyPr/>
        <a:lstStyle/>
        <a:p>
          <a:endParaRPr lang="es-MX"/>
        </a:p>
      </dgm:t>
    </dgm:pt>
    <dgm:pt modelId="{C96454A6-1BE7-455E-B230-3CEECC0EEAE6}">
      <dgm:prSet phldrT="[Texto]" custT="1"/>
      <dgm:spPr/>
      <dgm:t>
        <a:bodyPr anchor="ctr"/>
        <a:lstStyle/>
        <a:p>
          <a:r>
            <a:rPr lang="es-MX" sz="1300" dirty="0" smtClean="0">
              <a:latin typeface="Arial" panose="020B0604020202020204" pitchFamily="34" charset="0"/>
              <a:cs typeface="Arial" panose="020B0604020202020204" pitchFamily="34" charset="0"/>
            </a:rPr>
            <a:t>Junta General y Secretaría Ejecutiva;</a:t>
          </a:r>
          <a:endParaRPr lang="es-MX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A72BFD-F9E1-4218-8CA3-C0C18CE8EEBF}" type="parTrans" cxnId="{8A92D6F8-9AE2-4077-83E1-321901B94E9F}">
      <dgm:prSet/>
      <dgm:spPr/>
      <dgm:t>
        <a:bodyPr/>
        <a:lstStyle/>
        <a:p>
          <a:endParaRPr lang="es-MX"/>
        </a:p>
      </dgm:t>
    </dgm:pt>
    <dgm:pt modelId="{261CD3B4-3EF7-41A8-BE46-61C38FB5144E}" type="sibTrans" cxnId="{8A92D6F8-9AE2-4077-83E1-321901B94E9F}">
      <dgm:prSet/>
      <dgm:spPr/>
      <dgm:t>
        <a:bodyPr/>
        <a:lstStyle/>
        <a:p>
          <a:endParaRPr lang="es-MX"/>
        </a:p>
      </dgm:t>
    </dgm:pt>
    <dgm:pt modelId="{A873FCF9-FFFD-45E4-80C3-72BEEE24C1AF}">
      <dgm:prSet phldrT="[Texto]"/>
      <dgm:spPr/>
      <dgm:t>
        <a:bodyPr/>
        <a:lstStyle/>
        <a:p>
          <a:r>
            <a:rPr lang="es-MX" dirty="0" smtClean="0"/>
            <a:t>Órganos de vigilancia</a:t>
          </a:r>
          <a:endParaRPr lang="es-MX" dirty="0"/>
        </a:p>
      </dgm:t>
    </dgm:pt>
    <dgm:pt modelId="{2BB09B3C-3CCC-42F0-823A-D36AF63FDA67}" type="parTrans" cxnId="{81678521-B185-4202-9348-B56F23E5470E}">
      <dgm:prSet/>
      <dgm:spPr/>
      <dgm:t>
        <a:bodyPr/>
        <a:lstStyle/>
        <a:p>
          <a:endParaRPr lang="es-MX"/>
        </a:p>
      </dgm:t>
    </dgm:pt>
    <dgm:pt modelId="{CDAD6D58-5723-459B-B207-D89B3CA7595F}" type="sibTrans" cxnId="{81678521-B185-4202-9348-B56F23E5470E}">
      <dgm:prSet/>
      <dgm:spPr/>
      <dgm:t>
        <a:bodyPr/>
        <a:lstStyle/>
        <a:p>
          <a:endParaRPr lang="es-MX"/>
        </a:p>
      </dgm:t>
    </dgm:pt>
    <dgm:pt modelId="{004BACD5-741A-486C-8672-893E685C723C}">
      <dgm:prSet phldrT="[Texto]" custT="1"/>
      <dgm:spPr/>
      <dgm:t>
        <a:bodyPr/>
        <a:lstStyle/>
        <a:p>
          <a:pPr algn="r"/>
          <a:r>
            <a:rPr lang="es-MX" sz="1400" dirty="0" smtClean="0"/>
            <a:t>Comisión Nacional de Vigilancia (1)</a:t>
          </a:r>
          <a:endParaRPr lang="es-MX" sz="1400" dirty="0"/>
        </a:p>
      </dgm:t>
    </dgm:pt>
    <dgm:pt modelId="{206D2493-1386-4D31-AEFB-8A9250FF5D39}" type="parTrans" cxnId="{CEEAE065-2D7A-4682-A007-78837B635D6F}">
      <dgm:prSet/>
      <dgm:spPr/>
      <dgm:t>
        <a:bodyPr/>
        <a:lstStyle/>
        <a:p>
          <a:endParaRPr lang="es-MX"/>
        </a:p>
      </dgm:t>
    </dgm:pt>
    <dgm:pt modelId="{43AA9DE6-F933-4E30-9176-96F43B73B98C}" type="sibTrans" cxnId="{CEEAE065-2D7A-4682-A007-78837B635D6F}">
      <dgm:prSet/>
      <dgm:spPr/>
      <dgm:t>
        <a:bodyPr/>
        <a:lstStyle/>
        <a:p>
          <a:endParaRPr lang="es-MX"/>
        </a:p>
      </dgm:t>
    </dgm:pt>
    <dgm:pt modelId="{BC879868-5F9B-4653-987D-89180F6007AE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MX" sz="1400" dirty="0" smtClean="0"/>
            <a:t>Comisiones de Quejas y Denuncias; de Capacitación Electoral y Educación Cívica; de Organización Electoral; de Prerrogativas y Partidos Políticos; del Servicio Profesional Electoral Nacional; del Registro Federal de Electores; de Fiscalización; de Vinculación con los OPL; Comité de Radio y Televisión;</a:t>
          </a:r>
          <a:endParaRPr lang="es-MX" sz="1400" dirty="0"/>
        </a:p>
      </dgm:t>
    </dgm:pt>
    <dgm:pt modelId="{5E7E90FD-D722-4C66-8B37-133F708D6E05}" type="parTrans" cxnId="{919F79D8-74D8-48DE-8EA9-BAC58C404EE3}">
      <dgm:prSet/>
      <dgm:spPr/>
      <dgm:t>
        <a:bodyPr/>
        <a:lstStyle/>
        <a:p>
          <a:endParaRPr lang="es-MX"/>
        </a:p>
      </dgm:t>
    </dgm:pt>
    <dgm:pt modelId="{9E5E264C-6868-4012-8498-13A2DF2B757A}" type="sibTrans" cxnId="{919F79D8-74D8-48DE-8EA9-BAC58C404EE3}">
      <dgm:prSet/>
      <dgm:spPr/>
      <dgm:t>
        <a:bodyPr/>
        <a:lstStyle/>
        <a:p>
          <a:endParaRPr lang="es-MX"/>
        </a:p>
      </dgm:t>
    </dgm:pt>
    <dgm:pt modelId="{A2525331-974C-4468-B480-8D3026433E4B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MX" sz="1400" dirty="0" smtClean="0"/>
            <a:t>Consejos Locales y Distritales;</a:t>
          </a:r>
          <a:endParaRPr lang="es-MX" sz="1400" dirty="0"/>
        </a:p>
      </dgm:t>
    </dgm:pt>
    <dgm:pt modelId="{DC697C69-2F4F-4314-BC20-94CBBEAA31E2}" type="parTrans" cxnId="{A352C30A-04D3-45BB-B1AF-7F3D323D54C9}">
      <dgm:prSet/>
      <dgm:spPr/>
      <dgm:t>
        <a:bodyPr/>
        <a:lstStyle/>
        <a:p>
          <a:endParaRPr lang="es-MX"/>
        </a:p>
      </dgm:t>
    </dgm:pt>
    <dgm:pt modelId="{1B058BC7-4627-42E4-9B39-CB00F5BFA2F1}" type="sibTrans" cxnId="{A352C30A-04D3-45BB-B1AF-7F3D323D54C9}">
      <dgm:prSet/>
      <dgm:spPr/>
      <dgm:t>
        <a:bodyPr/>
        <a:lstStyle/>
        <a:p>
          <a:endParaRPr lang="es-MX"/>
        </a:p>
      </dgm:t>
    </dgm:pt>
    <dgm:pt modelId="{46F0533E-2ABF-4F61-B784-201A977A50E0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MX" sz="1400" dirty="0" smtClean="0"/>
            <a:t>MDC</a:t>
          </a:r>
          <a:endParaRPr lang="es-MX" sz="1400" dirty="0"/>
        </a:p>
      </dgm:t>
    </dgm:pt>
    <dgm:pt modelId="{B344B9E0-DD29-48C1-8F39-E0234468DC04}" type="parTrans" cxnId="{4F6CE3CE-81C4-46F7-B471-EE3AC7A57D0C}">
      <dgm:prSet/>
      <dgm:spPr/>
      <dgm:t>
        <a:bodyPr/>
        <a:lstStyle/>
        <a:p>
          <a:endParaRPr lang="es-MX"/>
        </a:p>
      </dgm:t>
    </dgm:pt>
    <dgm:pt modelId="{0AAD72C2-ED04-4BFA-967C-E8FB133B8008}" type="sibTrans" cxnId="{4F6CE3CE-81C4-46F7-B471-EE3AC7A57D0C}">
      <dgm:prSet/>
      <dgm:spPr/>
      <dgm:t>
        <a:bodyPr/>
        <a:lstStyle/>
        <a:p>
          <a:endParaRPr lang="es-MX"/>
        </a:p>
      </dgm:t>
    </dgm:pt>
    <dgm:pt modelId="{2C2630A4-36F2-4CF6-9706-8A8C57441F9D}">
      <dgm:prSet phldrT="[Texto]" custT="1"/>
      <dgm:spPr/>
      <dgm:t>
        <a:bodyPr/>
        <a:lstStyle/>
        <a:p>
          <a:pPr algn="r"/>
          <a:r>
            <a:rPr lang="es-MX" sz="1400" dirty="0" smtClean="0"/>
            <a:t>Comisiones Locales y Distritales de Vigilancia (332)</a:t>
          </a:r>
          <a:endParaRPr lang="es-MX" sz="1400" dirty="0"/>
        </a:p>
      </dgm:t>
    </dgm:pt>
    <dgm:pt modelId="{7AC0F297-A335-471F-99DD-B62C2407DE0C}" type="parTrans" cxnId="{2084E47F-D0DE-4C25-B83C-953D27F04165}">
      <dgm:prSet/>
      <dgm:spPr/>
      <dgm:t>
        <a:bodyPr/>
        <a:lstStyle/>
        <a:p>
          <a:endParaRPr lang="es-MX"/>
        </a:p>
      </dgm:t>
    </dgm:pt>
    <dgm:pt modelId="{1C7FCC19-9D27-446E-B2A2-AEBCD992B70B}" type="sibTrans" cxnId="{2084E47F-D0DE-4C25-B83C-953D27F04165}">
      <dgm:prSet/>
      <dgm:spPr/>
      <dgm:t>
        <a:bodyPr/>
        <a:lstStyle/>
        <a:p>
          <a:endParaRPr lang="es-MX"/>
        </a:p>
      </dgm:t>
    </dgm:pt>
    <dgm:pt modelId="{FD8EF652-C510-4CF0-8DE7-B3D1D2106FC3}">
      <dgm:prSet phldrT="[Texto]"/>
      <dgm:spPr/>
      <dgm:t>
        <a:bodyPr/>
        <a:lstStyle/>
        <a:p>
          <a:pPr algn="ctr"/>
          <a:endParaRPr lang="es-MX" dirty="0"/>
        </a:p>
      </dgm:t>
    </dgm:pt>
    <dgm:pt modelId="{91E4CFB9-1801-4716-A6F2-B6B0F641543B}" type="parTrans" cxnId="{93353063-1B62-4561-8228-AA8759D76749}">
      <dgm:prSet/>
      <dgm:spPr/>
      <dgm:t>
        <a:bodyPr/>
        <a:lstStyle/>
        <a:p>
          <a:endParaRPr lang="es-MX"/>
        </a:p>
      </dgm:t>
    </dgm:pt>
    <dgm:pt modelId="{005B1FC5-7957-43F8-96D3-0A4AD6DE7171}" type="sibTrans" cxnId="{93353063-1B62-4561-8228-AA8759D76749}">
      <dgm:prSet/>
      <dgm:spPr/>
      <dgm:t>
        <a:bodyPr/>
        <a:lstStyle/>
        <a:p>
          <a:endParaRPr lang="es-MX"/>
        </a:p>
      </dgm:t>
    </dgm:pt>
    <dgm:pt modelId="{3E4D2D15-4652-4085-A303-D83924E7953F}">
      <dgm:prSet phldrT="[Texto]"/>
      <dgm:spPr/>
      <dgm:t>
        <a:bodyPr/>
        <a:lstStyle/>
        <a:p>
          <a:pPr algn="ctr"/>
          <a:endParaRPr lang="es-MX" dirty="0"/>
        </a:p>
      </dgm:t>
    </dgm:pt>
    <dgm:pt modelId="{4C7D6BD4-B9EE-44FA-8CC7-455630B070DB}" type="parTrans" cxnId="{746DCE31-EE35-45AA-818C-58B2D633A085}">
      <dgm:prSet/>
      <dgm:spPr/>
      <dgm:t>
        <a:bodyPr/>
        <a:lstStyle/>
        <a:p>
          <a:endParaRPr lang="es-MX"/>
        </a:p>
      </dgm:t>
    </dgm:pt>
    <dgm:pt modelId="{0114FE16-E478-41FB-AB11-2E748B45BAEB}" type="sibTrans" cxnId="{746DCE31-EE35-45AA-818C-58B2D633A085}">
      <dgm:prSet/>
      <dgm:spPr/>
      <dgm:t>
        <a:bodyPr/>
        <a:lstStyle/>
        <a:p>
          <a:endParaRPr lang="es-MX"/>
        </a:p>
      </dgm:t>
    </dgm:pt>
    <dgm:pt modelId="{0EB26456-EB4A-4810-A47C-B1BF10F68F4F}">
      <dgm:prSet phldrT="[Texto]"/>
      <dgm:spPr/>
      <dgm:t>
        <a:bodyPr/>
        <a:lstStyle/>
        <a:p>
          <a:pPr algn="ctr"/>
          <a:endParaRPr lang="es-MX" dirty="0"/>
        </a:p>
      </dgm:t>
    </dgm:pt>
    <dgm:pt modelId="{3619742B-9A06-48C5-8124-DA1037A7264B}" type="parTrans" cxnId="{2DC853F0-79DB-4C16-8CE9-09D03D11EC53}">
      <dgm:prSet/>
      <dgm:spPr/>
      <dgm:t>
        <a:bodyPr/>
        <a:lstStyle/>
        <a:p>
          <a:endParaRPr lang="es-MX"/>
        </a:p>
      </dgm:t>
    </dgm:pt>
    <dgm:pt modelId="{467556AA-6388-4A96-BD90-3B7E44EECFFC}" type="sibTrans" cxnId="{2DC853F0-79DB-4C16-8CE9-09D03D11EC53}">
      <dgm:prSet/>
      <dgm:spPr/>
      <dgm:t>
        <a:bodyPr/>
        <a:lstStyle/>
        <a:p>
          <a:endParaRPr lang="es-MX"/>
        </a:p>
      </dgm:t>
    </dgm:pt>
    <dgm:pt modelId="{9111D15F-FF7D-4C00-A472-06E242B3BC5F}">
      <dgm:prSet phldrT="[Texto]" custT="1"/>
      <dgm:spPr/>
      <dgm:t>
        <a:bodyPr anchor="ctr"/>
        <a:lstStyle/>
        <a:p>
          <a:r>
            <a:rPr lang="es-MX" sz="1300" dirty="0" smtClean="0">
              <a:latin typeface="Arial" panose="020B0604020202020204" pitchFamily="34" charset="0"/>
              <a:cs typeface="Arial" panose="020B0604020202020204" pitchFamily="34" charset="0"/>
            </a:rPr>
            <a:t>Direcciones Ejecutivas; </a:t>
          </a:r>
          <a:endParaRPr lang="es-MX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3AAEB2-2B98-4B65-A544-5BAED9198B6D}" type="parTrans" cxnId="{ED34CBE8-7EC2-4AAF-90A9-1CF46C0A325F}">
      <dgm:prSet/>
      <dgm:spPr/>
      <dgm:t>
        <a:bodyPr/>
        <a:lstStyle/>
        <a:p>
          <a:endParaRPr lang="es-MX"/>
        </a:p>
      </dgm:t>
    </dgm:pt>
    <dgm:pt modelId="{53551372-E0C1-4520-A498-9E4D334AC788}" type="sibTrans" cxnId="{ED34CBE8-7EC2-4AAF-90A9-1CF46C0A325F}">
      <dgm:prSet/>
      <dgm:spPr/>
      <dgm:t>
        <a:bodyPr/>
        <a:lstStyle/>
        <a:p>
          <a:endParaRPr lang="es-MX"/>
        </a:p>
      </dgm:t>
    </dgm:pt>
    <dgm:pt modelId="{EF409B97-C600-4CF4-AD0D-CF555D0A4687}">
      <dgm:prSet phldrT="[Texto]" custT="1"/>
      <dgm:spPr/>
      <dgm:t>
        <a:bodyPr anchor="ctr"/>
        <a:lstStyle/>
        <a:p>
          <a:r>
            <a:rPr lang="es-MX" sz="1300" dirty="0" smtClean="0">
              <a:latin typeface="Arial" panose="020B0604020202020204" pitchFamily="34" charset="0"/>
              <a:cs typeface="Arial" panose="020B0604020202020204" pitchFamily="34" charset="0"/>
            </a:rPr>
            <a:t>Unidad Técnica de Fiscalización;</a:t>
          </a:r>
          <a:endParaRPr lang="es-MX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2E7E63-2A7E-4318-B221-C453DBA0C235}" type="parTrans" cxnId="{94C65447-7701-470F-91B0-524E63D185F1}">
      <dgm:prSet/>
      <dgm:spPr/>
      <dgm:t>
        <a:bodyPr/>
        <a:lstStyle/>
        <a:p>
          <a:endParaRPr lang="es-MX"/>
        </a:p>
      </dgm:t>
    </dgm:pt>
    <dgm:pt modelId="{AE5855D3-6580-4217-A847-5F5610DAA666}" type="sibTrans" cxnId="{94C65447-7701-470F-91B0-524E63D185F1}">
      <dgm:prSet/>
      <dgm:spPr/>
      <dgm:t>
        <a:bodyPr/>
        <a:lstStyle/>
        <a:p>
          <a:endParaRPr lang="es-MX"/>
        </a:p>
      </dgm:t>
    </dgm:pt>
    <dgm:pt modelId="{F07A4809-5D24-436C-8F9F-23337120EE8D}">
      <dgm:prSet phldrT="[Texto]" custT="1"/>
      <dgm:spPr/>
      <dgm:t>
        <a:bodyPr anchor="ctr"/>
        <a:lstStyle/>
        <a:p>
          <a:r>
            <a:rPr lang="es-MX" sz="1300" dirty="0" smtClean="0">
              <a:latin typeface="Arial" panose="020B0604020202020204" pitchFamily="34" charset="0"/>
              <a:cs typeface="Arial" panose="020B0604020202020204" pitchFamily="34" charset="0"/>
            </a:rPr>
            <a:t>Coordinación Nacional de Comunicación Social; de Asuntos Internacionales; Unidad técnica de Igualdad de Género y no Discriminación; Unidad Técnica de Servicios de Informática; Dirección Jurídica; Dirección del Secretariado; Unidad Técnica de Planeación; Unidad Técnica de lo Contencioso Electoral; Unidad Técnica de Vinculación con los OPLES; </a:t>
          </a:r>
          <a:endParaRPr lang="es-MX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7CA526-5F61-4C22-8F22-AE5E8A6F98E8}" type="parTrans" cxnId="{A0B47C42-B060-49E3-B852-649178F5FABA}">
      <dgm:prSet/>
      <dgm:spPr/>
      <dgm:t>
        <a:bodyPr/>
        <a:lstStyle/>
        <a:p>
          <a:endParaRPr lang="es-MX"/>
        </a:p>
      </dgm:t>
    </dgm:pt>
    <dgm:pt modelId="{19D5658B-7A5F-4AE4-BA26-2675503B439C}" type="sibTrans" cxnId="{A0B47C42-B060-49E3-B852-649178F5FABA}">
      <dgm:prSet/>
      <dgm:spPr/>
      <dgm:t>
        <a:bodyPr/>
        <a:lstStyle/>
        <a:p>
          <a:endParaRPr lang="es-MX"/>
        </a:p>
      </dgm:t>
    </dgm:pt>
    <dgm:pt modelId="{041C8AE2-AE3B-44E7-872C-F5404766AF01}">
      <dgm:prSet phldrT="[Texto]" custT="1"/>
      <dgm:spPr/>
      <dgm:t>
        <a:bodyPr anchor="ctr"/>
        <a:lstStyle/>
        <a:p>
          <a:r>
            <a:rPr lang="es-MX" sz="1300" dirty="0" smtClean="0">
              <a:latin typeface="Arial" panose="020B0604020202020204" pitchFamily="34" charset="0"/>
              <a:cs typeface="Arial" panose="020B0604020202020204" pitchFamily="34" charset="0"/>
            </a:rPr>
            <a:t>Juntas Ejecutivas Locales y Distritales.</a:t>
          </a:r>
          <a:endParaRPr lang="es-MX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CB15DB-95BB-40F4-B155-0A27B42F6C24}" type="parTrans" cxnId="{B27453C0-1E44-459F-B64C-030BBB8A73DC}">
      <dgm:prSet/>
      <dgm:spPr/>
      <dgm:t>
        <a:bodyPr/>
        <a:lstStyle/>
        <a:p>
          <a:endParaRPr lang="es-MX"/>
        </a:p>
      </dgm:t>
    </dgm:pt>
    <dgm:pt modelId="{BC31F8BB-65F1-4F6C-BB8C-CFD1DD40C276}" type="sibTrans" cxnId="{B27453C0-1E44-459F-B64C-030BBB8A73DC}">
      <dgm:prSet/>
      <dgm:spPr/>
      <dgm:t>
        <a:bodyPr/>
        <a:lstStyle/>
        <a:p>
          <a:endParaRPr lang="es-MX"/>
        </a:p>
      </dgm:t>
    </dgm:pt>
    <dgm:pt modelId="{82B168D7-35A9-4F53-AC34-51B69C6CCCDA}" type="pres">
      <dgm:prSet presAssocID="{2B68D570-B70E-49B7-B7AE-0A30530DAFA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C82E9C4-E91C-45CC-BFAF-BC9C4B1F1301}" type="pres">
      <dgm:prSet presAssocID="{2B68D570-B70E-49B7-B7AE-0A30530DAFA6}" presName="children" presStyleCnt="0"/>
      <dgm:spPr/>
    </dgm:pt>
    <dgm:pt modelId="{C3AC04A0-21AD-4870-BB12-D6DC1630888B}" type="pres">
      <dgm:prSet presAssocID="{2B68D570-B70E-49B7-B7AE-0A30530DAFA6}" presName="child1group" presStyleCnt="0"/>
      <dgm:spPr/>
    </dgm:pt>
    <dgm:pt modelId="{A0101B65-B55F-4052-BE82-ACCD38D0BA75}" type="pres">
      <dgm:prSet presAssocID="{2B68D570-B70E-49B7-B7AE-0A30530DAFA6}" presName="child1" presStyleLbl="bgAcc1" presStyleIdx="0" presStyleCnt="4"/>
      <dgm:spPr/>
      <dgm:t>
        <a:bodyPr/>
        <a:lstStyle/>
        <a:p>
          <a:endParaRPr lang="es-MX"/>
        </a:p>
      </dgm:t>
    </dgm:pt>
    <dgm:pt modelId="{AE5B0029-8068-4222-B130-3E097F982AA4}" type="pres">
      <dgm:prSet presAssocID="{2B68D570-B70E-49B7-B7AE-0A30530DAFA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02B5B6-E46F-4C80-B6A6-4E3B279BAAC7}" type="pres">
      <dgm:prSet presAssocID="{2B68D570-B70E-49B7-B7AE-0A30530DAFA6}" presName="child2group" presStyleCnt="0"/>
      <dgm:spPr/>
    </dgm:pt>
    <dgm:pt modelId="{95FFB3F8-BF2B-41DE-ACB6-229A289106C9}" type="pres">
      <dgm:prSet presAssocID="{2B68D570-B70E-49B7-B7AE-0A30530DAFA6}" presName="child2" presStyleLbl="bgAcc1" presStyleIdx="1" presStyleCnt="4" custScaleX="190482" custScaleY="157984" custLinFactNeighborX="72914" custLinFactNeighborY="13016"/>
      <dgm:spPr/>
      <dgm:t>
        <a:bodyPr/>
        <a:lstStyle/>
        <a:p>
          <a:endParaRPr lang="es-MX"/>
        </a:p>
      </dgm:t>
    </dgm:pt>
    <dgm:pt modelId="{3B664A74-70C9-464B-8BBC-5417FA694EF9}" type="pres">
      <dgm:prSet presAssocID="{2B68D570-B70E-49B7-B7AE-0A30530DAFA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464E3E-973E-46E6-8A27-00F837CE032B}" type="pres">
      <dgm:prSet presAssocID="{2B68D570-B70E-49B7-B7AE-0A30530DAFA6}" presName="child3group" presStyleCnt="0"/>
      <dgm:spPr/>
    </dgm:pt>
    <dgm:pt modelId="{AB4C66C0-A620-4616-B8F5-5B7B8F3982C7}" type="pres">
      <dgm:prSet presAssocID="{2B68D570-B70E-49B7-B7AE-0A30530DAFA6}" presName="child3" presStyleLbl="bgAcc1" presStyleIdx="2" presStyleCnt="4" custScaleX="207530" custScaleY="191876" custLinFactNeighborX="87468" custLinFactNeighborY="-23098"/>
      <dgm:spPr/>
      <dgm:t>
        <a:bodyPr/>
        <a:lstStyle/>
        <a:p>
          <a:endParaRPr lang="es-MX"/>
        </a:p>
      </dgm:t>
    </dgm:pt>
    <dgm:pt modelId="{84484F2E-1C44-4708-B57A-4342AB9555C7}" type="pres">
      <dgm:prSet presAssocID="{2B68D570-B70E-49B7-B7AE-0A30530DAFA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8D2D21-64B9-4F02-A417-229AA1233D7C}" type="pres">
      <dgm:prSet presAssocID="{2B68D570-B70E-49B7-B7AE-0A30530DAFA6}" presName="child4group" presStyleCnt="0"/>
      <dgm:spPr/>
    </dgm:pt>
    <dgm:pt modelId="{056FE2EF-F912-4A00-AF8C-4D6B790EE95D}" type="pres">
      <dgm:prSet presAssocID="{2B68D570-B70E-49B7-B7AE-0A30530DAFA6}" presName="child4" presStyleLbl="bgAcc1" presStyleIdx="3" presStyleCnt="4" custLinFactNeighborX="-2619" custLinFactNeighborY="-27624"/>
      <dgm:spPr/>
      <dgm:t>
        <a:bodyPr/>
        <a:lstStyle/>
        <a:p>
          <a:endParaRPr lang="es-MX"/>
        </a:p>
      </dgm:t>
    </dgm:pt>
    <dgm:pt modelId="{E730769A-182A-4C1B-9F1C-D23C9127F271}" type="pres">
      <dgm:prSet presAssocID="{2B68D570-B70E-49B7-B7AE-0A30530DAFA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E9624F-BBC2-42C5-9065-776EE1014C87}" type="pres">
      <dgm:prSet presAssocID="{2B68D570-B70E-49B7-B7AE-0A30530DAFA6}" presName="childPlaceholder" presStyleCnt="0"/>
      <dgm:spPr/>
    </dgm:pt>
    <dgm:pt modelId="{44249FE7-C319-4A55-B744-BD80BDE3EC78}" type="pres">
      <dgm:prSet presAssocID="{2B68D570-B70E-49B7-B7AE-0A30530DAFA6}" presName="circle" presStyleCnt="0"/>
      <dgm:spPr/>
    </dgm:pt>
    <dgm:pt modelId="{5A66A697-D00E-4D04-AB68-6FFF38B62999}" type="pres">
      <dgm:prSet presAssocID="{2B68D570-B70E-49B7-B7AE-0A30530DAFA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6AE0DF-046F-4F7F-A262-F8D216323DB5}" type="pres">
      <dgm:prSet presAssocID="{2B68D570-B70E-49B7-B7AE-0A30530DAFA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B55D13-E01D-4B42-8B58-A4698AD48C4D}" type="pres">
      <dgm:prSet presAssocID="{2B68D570-B70E-49B7-B7AE-0A30530DAFA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68EB35-50B1-4765-9327-62A80FE05B6E}" type="pres">
      <dgm:prSet presAssocID="{2B68D570-B70E-49B7-B7AE-0A30530DAFA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86A6C5-0939-4DC6-A885-3D5D593F1B68}" type="pres">
      <dgm:prSet presAssocID="{2B68D570-B70E-49B7-B7AE-0A30530DAFA6}" presName="quadrantPlaceholder" presStyleCnt="0"/>
      <dgm:spPr/>
    </dgm:pt>
    <dgm:pt modelId="{75353151-8A44-4E8A-818B-87A8576486BA}" type="pres">
      <dgm:prSet presAssocID="{2B68D570-B70E-49B7-B7AE-0A30530DAFA6}" presName="center1" presStyleLbl="fgShp" presStyleIdx="0" presStyleCnt="2"/>
      <dgm:spPr/>
    </dgm:pt>
    <dgm:pt modelId="{0C85F954-A51A-4EF8-8A12-5536B0246F74}" type="pres">
      <dgm:prSet presAssocID="{2B68D570-B70E-49B7-B7AE-0A30530DAFA6}" presName="center2" presStyleLbl="fgShp" presStyleIdx="1" presStyleCnt="2"/>
      <dgm:spPr/>
    </dgm:pt>
  </dgm:ptLst>
  <dgm:cxnLst>
    <dgm:cxn modelId="{4F6CE3CE-81C4-46F7-B471-EE3AC7A57D0C}" srcId="{9494E28E-67B9-4600-8150-30C53CB8AF4F}" destId="{46F0533E-2ABF-4F61-B784-201A977A50E0}" srcOrd="3" destOrd="0" parTransId="{B344B9E0-DD29-48C1-8F39-E0234468DC04}" sibTransId="{0AAD72C2-ED04-4BFA-967C-E8FB133B8008}"/>
    <dgm:cxn modelId="{175C2D13-32D5-47EF-942E-69482B3DD6CF}" type="presOf" srcId="{EF409B97-C600-4CF4-AD0D-CF555D0A4687}" destId="{AB4C66C0-A620-4616-B8F5-5B7B8F3982C7}" srcOrd="0" destOrd="2" presId="urn:microsoft.com/office/officeart/2005/8/layout/cycle4"/>
    <dgm:cxn modelId="{8A92D6F8-9AE2-4077-83E1-321901B94E9F}" srcId="{D2BFB71C-39F9-41F6-A1DD-EC3A95954404}" destId="{C96454A6-1BE7-455E-B230-3CEECC0EEAE6}" srcOrd="0" destOrd="0" parTransId="{0CA72BFD-F9E1-4218-8CA3-C0C18CE8EEBF}" sibTransId="{261CD3B4-3EF7-41A8-BE46-61C38FB5144E}"/>
    <dgm:cxn modelId="{3AE0AFB3-9724-4D02-B468-9297AF57086F}" type="presOf" srcId="{FD8EF652-C510-4CF0-8DE7-B3D1D2106FC3}" destId="{AE5B0029-8068-4222-B130-3E097F982AA4}" srcOrd="1" destOrd="0" presId="urn:microsoft.com/office/officeart/2005/8/layout/cycle4"/>
    <dgm:cxn modelId="{9EAF329D-5E01-46F1-9569-B322D30BB784}" type="presOf" srcId="{AB0618EE-B753-4BB0-A1B0-4BF4DEFB3E60}" destId="{5A66A697-D00E-4D04-AB68-6FFF38B62999}" srcOrd="0" destOrd="0" presId="urn:microsoft.com/office/officeart/2005/8/layout/cycle4"/>
    <dgm:cxn modelId="{9F0BA830-652C-497B-BB81-D9511B543564}" type="presOf" srcId="{C96454A6-1BE7-455E-B230-3CEECC0EEAE6}" destId="{84484F2E-1C44-4708-B57A-4342AB9555C7}" srcOrd="1" destOrd="0" presId="urn:microsoft.com/office/officeart/2005/8/layout/cycle4"/>
    <dgm:cxn modelId="{A836B410-D0DB-4836-8D60-08F589F98991}" type="presOf" srcId="{EF409B97-C600-4CF4-AD0D-CF555D0A4687}" destId="{84484F2E-1C44-4708-B57A-4342AB9555C7}" srcOrd="1" destOrd="2" presId="urn:microsoft.com/office/officeart/2005/8/layout/cycle4"/>
    <dgm:cxn modelId="{13BE26DE-D51B-45BA-8C1C-B623DC000E65}" type="presOf" srcId="{3E4D2D15-4652-4085-A303-D83924E7953F}" destId="{A0101B65-B55F-4052-BE82-ACCD38D0BA75}" srcOrd="0" destOrd="1" presId="urn:microsoft.com/office/officeart/2005/8/layout/cycle4"/>
    <dgm:cxn modelId="{4B9A59A7-BF9E-44F7-AB57-EAE1B7557BCF}" type="presOf" srcId="{2C2630A4-36F2-4CF6-9706-8A8C57441F9D}" destId="{E730769A-182A-4C1B-9F1C-D23C9127F271}" srcOrd="1" destOrd="1" presId="urn:microsoft.com/office/officeart/2005/8/layout/cycle4"/>
    <dgm:cxn modelId="{5C988EBC-0C2B-440D-8507-AD451166C1EB}" type="presOf" srcId="{041C8AE2-AE3B-44E7-872C-F5404766AF01}" destId="{AB4C66C0-A620-4616-B8F5-5B7B8F3982C7}" srcOrd="0" destOrd="4" presId="urn:microsoft.com/office/officeart/2005/8/layout/cycle4"/>
    <dgm:cxn modelId="{116AED4E-4C1D-44D7-850D-11C588B34C16}" type="presOf" srcId="{BC879868-5F9B-4653-987D-89180F6007AE}" destId="{3B664A74-70C9-464B-8BBC-5417FA694EF9}" srcOrd="1" destOrd="1" presId="urn:microsoft.com/office/officeart/2005/8/layout/cycle4"/>
    <dgm:cxn modelId="{CEEAE065-2D7A-4682-A007-78837B635D6F}" srcId="{A873FCF9-FFFD-45E4-80C3-72BEEE24C1AF}" destId="{004BACD5-741A-486C-8672-893E685C723C}" srcOrd="0" destOrd="0" parTransId="{206D2493-1386-4D31-AEFB-8A9250FF5D39}" sibTransId="{43AA9DE6-F933-4E30-9176-96F43B73B98C}"/>
    <dgm:cxn modelId="{0A29F9A4-D988-4D87-B9F1-B1276019BA87}" type="presOf" srcId="{A2525331-974C-4468-B480-8D3026433E4B}" destId="{3B664A74-70C9-464B-8BBC-5417FA694EF9}" srcOrd="1" destOrd="2" presId="urn:microsoft.com/office/officeart/2005/8/layout/cycle4"/>
    <dgm:cxn modelId="{5D7D02A5-9CC4-46F0-A32F-0062F8B96D57}" type="presOf" srcId="{46F0533E-2ABF-4F61-B784-201A977A50E0}" destId="{3B664A74-70C9-464B-8BBC-5417FA694EF9}" srcOrd="1" destOrd="3" presId="urn:microsoft.com/office/officeart/2005/8/layout/cycle4"/>
    <dgm:cxn modelId="{A1C5D1FB-7B4D-416E-AD7A-D7ACB8F018B7}" type="presOf" srcId="{2B68D570-B70E-49B7-B7AE-0A30530DAFA6}" destId="{82B168D7-35A9-4F53-AC34-51B69C6CCCDA}" srcOrd="0" destOrd="0" presId="urn:microsoft.com/office/officeart/2005/8/layout/cycle4"/>
    <dgm:cxn modelId="{DCC3FF01-D17E-41C8-A133-5961D3265B49}" type="presOf" srcId="{3E4D2D15-4652-4085-A303-D83924E7953F}" destId="{AE5B0029-8068-4222-B130-3E097F982AA4}" srcOrd="1" destOrd="1" presId="urn:microsoft.com/office/officeart/2005/8/layout/cycle4"/>
    <dgm:cxn modelId="{2139FA66-C151-4BFD-98B9-679AAEEB08BE}" type="presOf" srcId="{F07A4809-5D24-436C-8F9F-23337120EE8D}" destId="{84484F2E-1C44-4708-B57A-4342AB9555C7}" srcOrd="1" destOrd="3" presId="urn:microsoft.com/office/officeart/2005/8/layout/cycle4"/>
    <dgm:cxn modelId="{CFF912E9-C389-4869-968E-26209454933A}" type="presOf" srcId="{AB22A689-7967-46D1-B0AE-B44570E9CA29}" destId="{3B664A74-70C9-464B-8BBC-5417FA694EF9}" srcOrd="1" destOrd="0" presId="urn:microsoft.com/office/officeart/2005/8/layout/cycle4"/>
    <dgm:cxn modelId="{B8099849-D066-42BF-9D56-1137E9EBC14D}" type="presOf" srcId="{9111D15F-FF7D-4C00-A472-06E242B3BC5F}" destId="{AB4C66C0-A620-4616-B8F5-5B7B8F3982C7}" srcOrd="0" destOrd="1" presId="urn:microsoft.com/office/officeart/2005/8/layout/cycle4"/>
    <dgm:cxn modelId="{5CE76F4F-6090-4F3B-8EA4-2378FB27C515}" type="presOf" srcId="{BC879868-5F9B-4653-987D-89180F6007AE}" destId="{95FFB3F8-BF2B-41DE-ACB6-229A289106C9}" srcOrd="0" destOrd="1" presId="urn:microsoft.com/office/officeart/2005/8/layout/cycle4"/>
    <dgm:cxn modelId="{919F79D8-74D8-48DE-8EA9-BAC58C404EE3}" srcId="{9494E28E-67B9-4600-8150-30C53CB8AF4F}" destId="{BC879868-5F9B-4653-987D-89180F6007AE}" srcOrd="1" destOrd="0" parTransId="{5E7E90FD-D722-4C66-8B37-133F708D6E05}" sibTransId="{9E5E264C-6868-4012-8498-13A2DF2B757A}"/>
    <dgm:cxn modelId="{32186901-B6B3-44E1-92CF-68BE9659CD22}" type="presOf" srcId="{9111D15F-FF7D-4C00-A472-06E242B3BC5F}" destId="{84484F2E-1C44-4708-B57A-4342AB9555C7}" srcOrd="1" destOrd="1" presId="urn:microsoft.com/office/officeart/2005/8/layout/cycle4"/>
    <dgm:cxn modelId="{DCAF5C5B-4DC8-4BB0-B8D1-8CC9C2F20D80}" type="presOf" srcId="{D2BFB71C-39F9-41F6-A1DD-EC3A95954404}" destId="{AAB55D13-E01D-4B42-8B58-A4698AD48C4D}" srcOrd="0" destOrd="0" presId="urn:microsoft.com/office/officeart/2005/8/layout/cycle4"/>
    <dgm:cxn modelId="{8CE2819E-145A-444B-9FDD-37D74280873A}" type="presOf" srcId="{4C1E2E99-FD84-462A-ACC6-9633904EFAD6}" destId="{A0101B65-B55F-4052-BE82-ACCD38D0BA75}" srcOrd="0" destOrd="3" presId="urn:microsoft.com/office/officeart/2005/8/layout/cycle4"/>
    <dgm:cxn modelId="{A352C30A-04D3-45BB-B1AF-7F3D323D54C9}" srcId="{9494E28E-67B9-4600-8150-30C53CB8AF4F}" destId="{A2525331-974C-4468-B480-8D3026433E4B}" srcOrd="2" destOrd="0" parTransId="{DC697C69-2F4F-4314-BC20-94CBBEAA31E2}" sibTransId="{1B058BC7-4627-42E4-9B39-CB00F5BFA2F1}"/>
    <dgm:cxn modelId="{1292D38F-32FC-4024-8B90-34EBA1F925DD}" type="presOf" srcId="{0EB26456-EB4A-4810-A47C-B1BF10F68F4F}" destId="{AE5B0029-8068-4222-B130-3E097F982AA4}" srcOrd="1" destOrd="2" presId="urn:microsoft.com/office/officeart/2005/8/layout/cycle4"/>
    <dgm:cxn modelId="{496B4D89-BB07-460C-9665-B5FFA177753C}" type="presOf" srcId="{AB22A689-7967-46D1-B0AE-B44570E9CA29}" destId="{95FFB3F8-BF2B-41DE-ACB6-229A289106C9}" srcOrd="0" destOrd="0" presId="urn:microsoft.com/office/officeart/2005/8/layout/cycle4"/>
    <dgm:cxn modelId="{2DC853F0-79DB-4C16-8CE9-09D03D11EC53}" srcId="{AB0618EE-B753-4BB0-A1B0-4BF4DEFB3E60}" destId="{0EB26456-EB4A-4810-A47C-B1BF10F68F4F}" srcOrd="2" destOrd="0" parTransId="{3619742B-9A06-48C5-8124-DA1037A7264B}" sibTransId="{467556AA-6388-4A96-BD90-3B7E44EECFFC}"/>
    <dgm:cxn modelId="{E716FE11-1B49-4C60-BCAE-A3D973CE56A8}" type="presOf" srcId="{FD8EF652-C510-4CF0-8DE7-B3D1D2106FC3}" destId="{A0101B65-B55F-4052-BE82-ACCD38D0BA75}" srcOrd="0" destOrd="0" presId="urn:microsoft.com/office/officeart/2005/8/layout/cycle4"/>
    <dgm:cxn modelId="{A0B47C42-B060-49E3-B852-649178F5FABA}" srcId="{D2BFB71C-39F9-41F6-A1DD-EC3A95954404}" destId="{F07A4809-5D24-436C-8F9F-23337120EE8D}" srcOrd="3" destOrd="0" parTransId="{7E7CA526-5F61-4C22-8F22-AE5E8A6F98E8}" sibTransId="{19D5658B-7A5F-4AE4-BA26-2675503B439C}"/>
    <dgm:cxn modelId="{872733DF-660A-419E-8262-5E88D4890D78}" type="presOf" srcId="{041C8AE2-AE3B-44E7-872C-F5404766AF01}" destId="{84484F2E-1C44-4708-B57A-4342AB9555C7}" srcOrd="1" destOrd="4" presId="urn:microsoft.com/office/officeart/2005/8/layout/cycle4"/>
    <dgm:cxn modelId="{ED34CBE8-7EC2-4AAF-90A9-1CF46C0A325F}" srcId="{D2BFB71C-39F9-41F6-A1DD-EC3A95954404}" destId="{9111D15F-FF7D-4C00-A472-06E242B3BC5F}" srcOrd="1" destOrd="0" parTransId="{283AAEB2-2B98-4B65-A544-5BAED9198B6D}" sibTransId="{53551372-E0C1-4520-A498-9E4D334AC788}"/>
    <dgm:cxn modelId="{ACDF52F8-831A-4BFD-903C-5954B6689810}" type="presOf" srcId="{9494E28E-67B9-4600-8150-30C53CB8AF4F}" destId="{946AE0DF-046F-4F7F-A262-F8D216323DB5}" srcOrd="0" destOrd="0" presId="urn:microsoft.com/office/officeart/2005/8/layout/cycle4"/>
    <dgm:cxn modelId="{81678521-B185-4202-9348-B56F23E5470E}" srcId="{2B68D570-B70E-49B7-B7AE-0A30530DAFA6}" destId="{A873FCF9-FFFD-45E4-80C3-72BEEE24C1AF}" srcOrd="3" destOrd="0" parTransId="{2BB09B3C-3CCC-42F0-823A-D36AF63FDA67}" sibTransId="{CDAD6D58-5723-459B-B207-D89B3CA7595F}"/>
    <dgm:cxn modelId="{1199D187-F08E-482D-B016-CFC48D2C4AF8}" type="presOf" srcId="{C96454A6-1BE7-455E-B230-3CEECC0EEAE6}" destId="{AB4C66C0-A620-4616-B8F5-5B7B8F3982C7}" srcOrd="0" destOrd="0" presId="urn:microsoft.com/office/officeart/2005/8/layout/cycle4"/>
    <dgm:cxn modelId="{9FB5D624-8C66-4AD9-AAC2-4C52246579B5}" type="presOf" srcId="{46F0533E-2ABF-4F61-B784-201A977A50E0}" destId="{95FFB3F8-BF2B-41DE-ACB6-229A289106C9}" srcOrd="0" destOrd="3" presId="urn:microsoft.com/office/officeart/2005/8/layout/cycle4"/>
    <dgm:cxn modelId="{30A789D8-1F81-4257-868C-74583C57DB59}" srcId="{2B68D570-B70E-49B7-B7AE-0A30530DAFA6}" destId="{9494E28E-67B9-4600-8150-30C53CB8AF4F}" srcOrd="1" destOrd="0" parTransId="{057B965E-C72D-446E-A054-56F25568728A}" sibTransId="{1C6EBCF7-B28C-4886-BE47-6045BE64D270}"/>
    <dgm:cxn modelId="{0D0AA690-7FFE-4660-BBA3-77011547BDE1}" type="presOf" srcId="{4C1E2E99-FD84-462A-ACC6-9633904EFAD6}" destId="{AE5B0029-8068-4222-B130-3E097F982AA4}" srcOrd="1" destOrd="3" presId="urn:microsoft.com/office/officeart/2005/8/layout/cycle4"/>
    <dgm:cxn modelId="{94C65447-7701-470F-91B0-524E63D185F1}" srcId="{D2BFB71C-39F9-41F6-A1DD-EC3A95954404}" destId="{EF409B97-C600-4CF4-AD0D-CF555D0A4687}" srcOrd="2" destOrd="0" parTransId="{472E7E63-2A7E-4318-B221-C453DBA0C235}" sibTransId="{AE5855D3-6580-4217-A847-5F5610DAA666}"/>
    <dgm:cxn modelId="{CA1EF20D-8440-49E6-A507-310E8B1884DE}" srcId="{2B68D570-B70E-49B7-B7AE-0A30530DAFA6}" destId="{D2BFB71C-39F9-41F6-A1DD-EC3A95954404}" srcOrd="2" destOrd="0" parTransId="{354374C0-B959-4189-95CB-597155493E78}" sibTransId="{0BE7E9DF-DAE6-4AFF-BEFF-0F9530263663}"/>
    <dgm:cxn modelId="{BA4E0E67-EB33-48E8-B5DB-AE75FC6C8D25}" srcId="{AB0618EE-B753-4BB0-A1B0-4BF4DEFB3E60}" destId="{4C1E2E99-FD84-462A-ACC6-9633904EFAD6}" srcOrd="3" destOrd="0" parTransId="{D866AA54-9642-4706-B053-676C2336B01B}" sibTransId="{08B1A9C6-4F69-4EE1-8A9B-129C9B20411B}"/>
    <dgm:cxn modelId="{809BB343-E13B-4E65-AAAE-4A05A1B6BCA0}" type="presOf" srcId="{2C2630A4-36F2-4CF6-9706-8A8C57441F9D}" destId="{056FE2EF-F912-4A00-AF8C-4D6B790EE95D}" srcOrd="0" destOrd="1" presId="urn:microsoft.com/office/officeart/2005/8/layout/cycle4"/>
    <dgm:cxn modelId="{2B7C4055-CAF3-4CFA-8435-05DB5932CF09}" type="presOf" srcId="{004BACD5-741A-486C-8672-893E685C723C}" destId="{056FE2EF-F912-4A00-AF8C-4D6B790EE95D}" srcOrd="0" destOrd="0" presId="urn:microsoft.com/office/officeart/2005/8/layout/cycle4"/>
    <dgm:cxn modelId="{A7AEA3B0-4D9D-4FE7-90F3-F8EA22D16435}" type="presOf" srcId="{A2525331-974C-4468-B480-8D3026433E4B}" destId="{95FFB3F8-BF2B-41DE-ACB6-229A289106C9}" srcOrd="0" destOrd="2" presId="urn:microsoft.com/office/officeart/2005/8/layout/cycle4"/>
    <dgm:cxn modelId="{2E17FE77-73CA-4725-B16A-6ECCCD5EBDE4}" type="presOf" srcId="{004BACD5-741A-486C-8672-893E685C723C}" destId="{E730769A-182A-4C1B-9F1C-D23C9127F271}" srcOrd="1" destOrd="0" presId="urn:microsoft.com/office/officeart/2005/8/layout/cycle4"/>
    <dgm:cxn modelId="{9A70576B-339A-4FFB-9141-F9CBAF292BE7}" srcId="{9494E28E-67B9-4600-8150-30C53CB8AF4F}" destId="{AB22A689-7967-46D1-B0AE-B44570E9CA29}" srcOrd="0" destOrd="0" parTransId="{8F2B8F04-CF5C-42FA-9822-C3718F77E880}" sibTransId="{ED69B7C5-C1B7-46D2-B86C-73C4797CAE1F}"/>
    <dgm:cxn modelId="{4007E44A-2FE1-427D-8514-60B229B2FD2E}" srcId="{2B68D570-B70E-49B7-B7AE-0A30530DAFA6}" destId="{AB0618EE-B753-4BB0-A1B0-4BF4DEFB3E60}" srcOrd="0" destOrd="0" parTransId="{D79A5801-7EF6-46F7-A092-B9BB4F083651}" sibTransId="{8AC6F9CD-B26D-4DB9-838A-FD40D5921932}"/>
    <dgm:cxn modelId="{5819E332-4B54-4E7B-A141-B92537961832}" type="presOf" srcId="{F07A4809-5D24-436C-8F9F-23337120EE8D}" destId="{AB4C66C0-A620-4616-B8F5-5B7B8F3982C7}" srcOrd="0" destOrd="3" presId="urn:microsoft.com/office/officeart/2005/8/layout/cycle4"/>
    <dgm:cxn modelId="{B27453C0-1E44-459F-B64C-030BBB8A73DC}" srcId="{D2BFB71C-39F9-41F6-A1DD-EC3A95954404}" destId="{041C8AE2-AE3B-44E7-872C-F5404766AF01}" srcOrd="4" destOrd="0" parTransId="{79CB15DB-95BB-40F4-B155-0A27B42F6C24}" sibTransId="{BC31F8BB-65F1-4F6C-BB8C-CFD1DD40C276}"/>
    <dgm:cxn modelId="{E7C1F496-B49B-4AF5-9B26-7B34E18C6BE5}" type="presOf" srcId="{A873FCF9-FFFD-45E4-80C3-72BEEE24C1AF}" destId="{5868EB35-50B1-4765-9327-62A80FE05B6E}" srcOrd="0" destOrd="0" presId="urn:microsoft.com/office/officeart/2005/8/layout/cycle4"/>
    <dgm:cxn modelId="{93353063-1B62-4561-8228-AA8759D76749}" srcId="{AB0618EE-B753-4BB0-A1B0-4BF4DEFB3E60}" destId="{FD8EF652-C510-4CF0-8DE7-B3D1D2106FC3}" srcOrd="0" destOrd="0" parTransId="{91E4CFB9-1801-4716-A6F2-B6B0F641543B}" sibTransId="{005B1FC5-7957-43F8-96D3-0A4AD6DE7171}"/>
    <dgm:cxn modelId="{D36A5B6A-27C8-4C60-AA75-D96A25AA1733}" type="presOf" srcId="{0EB26456-EB4A-4810-A47C-B1BF10F68F4F}" destId="{A0101B65-B55F-4052-BE82-ACCD38D0BA75}" srcOrd="0" destOrd="2" presId="urn:microsoft.com/office/officeart/2005/8/layout/cycle4"/>
    <dgm:cxn modelId="{746DCE31-EE35-45AA-818C-58B2D633A085}" srcId="{AB0618EE-B753-4BB0-A1B0-4BF4DEFB3E60}" destId="{3E4D2D15-4652-4085-A303-D83924E7953F}" srcOrd="1" destOrd="0" parTransId="{4C7D6BD4-B9EE-44FA-8CC7-455630B070DB}" sibTransId="{0114FE16-E478-41FB-AB11-2E748B45BAEB}"/>
    <dgm:cxn modelId="{2084E47F-D0DE-4C25-B83C-953D27F04165}" srcId="{A873FCF9-FFFD-45E4-80C3-72BEEE24C1AF}" destId="{2C2630A4-36F2-4CF6-9706-8A8C57441F9D}" srcOrd="1" destOrd="0" parTransId="{7AC0F297-A335-471F-99DD-B62C2407DE0C}" sibTransId="{1C7FCC19-9D27-446E-B2A2-AEBCD992B70B}"/>
    <dgm:cxn modelId="{EA437056-E6B0-4DAD-B86A-EC9861D662C5}" type="presParOf" srcId="{82B168D7-35A9-4F53-AC34-51B69C6CCCDA}" destId="{3C82E9C4-E91C-45CC-BFAF-BC9C4B1F1301}" srcOrd="0" destOrd="0" presId="urn:microsoft.com/office/officeart/2005/8/layout/cycle4"/>
    <dgm:cxn modelId="{F89C5D37-F01E-4AD3-B3B4-12C34711CB6F}" type="presParOf" srcId="{3C82E9C4-E91C-45CC-BFAF-BC9C4B1F1301}" destId="{C3AC04A0-21AD-4870-BB12-D6DC1630888B}" srcOrd="0" destOrd="0" presId="urn:microsoft.com/office/officeart/2005/8/layout/cycle4"/>
    <dgm:cxn modelId="{3C531D08-107B-44C9-8F9E-45657C5EC03E}" type="presParOf" srcId="{C3AC04A0-21AD-4870-BB12-D6DC1630888B}" destId="{A0101B65-B55F-4052-BE82-ACCD38D0BA75}" srcOrd="0" destOrd="0" presId="urn:microsoft.com/office/officeart/2005/8/layout/cycle4"/>
    <dgm:cxn modelId="{399A0865-A8BD-4823-9D52-657C18AEB1D6}" type="presParOf" srcId="{C3AC04A0-21AD-4870-BB12-D6DC1630888B}" destId="{AE5B0029-8068-4222-B130-3E097F982AA4}" srcOrd="1" destOrd="0" presId="urn:microsoft.com/office/officeart/2005/8/layout/cycle4"/>
    <dgm:cxn modelId="{B1479BC6-D743-4F82-B431-623DED9FA2C2}" type="presParOf" srcId="{3C82E9C4-E91C-45CC-BFAF-BC9C4B1F1301}" destId="{8402B5B6-E46F-4C80-B6A6-4E3B279BAAC7}" srcOrd="1" destOrd="0" presId="urn:microsoft.com/office/officeart/2005/8/layout/cycle4"/>
    <dgm:cxn modelId="{89BEC3DB-68F1-4973-953E-E695885B65F5}" type="presParOf" srcId="{8402B5B6-E46F-4C80-B6A6-4E3B279BAAC7}" destId="{95FFB3F8-BF2B-41DE-ACB6-229A289106C9}" srcOrd="0" destOrd="0" presId="urn:microsoft.com/office/officeart/2005/8/layout/cycle4"/>
    <dgm:cxn modelId="{44591925-D8BF-40C7-8065-D5E191A5F619}" type="presParOf" srcId="{8402B5B6-E46F-4C80-B6A6-4E3B279BAAC7}" destId="{3B664A74-70C9-464B-8BBC-5417FA694EF9}" srcOrd="1" destOrd="0" presId="urn:microsoft.com/office/officeart/2005/8/layout/cycle4"/>
    <dgm:cxn modelId="{11C06075-C36F-44EC-AD4B-C3276070B24E}" type="presParOf" srcId="{3C82E9C4-E91C-45CC-BFAF-BC9C4B1F1301}" destId="{78464E3E-973E-46E6-8A27-00F837CE032B}" srcOrd="2" destOrd="0" presId="urn:microsoft.com/office/officeart/2005/8/layout/cycle4"/>
    <dgm:cxn modelId="{3D7C96EB-B6FA-4FA1-970B-037A9C8160F5}" type="presParOf" srcId="{78464E3E-973E-46E6-8A27-00F837CE032B}" destId="{AB4C66C0-A620-4616-B8F5-5B7B8F3982C7}" srcOrd="0" destOrd="0" presId="urn:microsoft.com/office/officeart/2005/8/layout/cycle4"/>
    <dgm:cxn modelId="{5392516B-7391-41AB-8ED7-5449CF481645}" type="presParOf" srcId="{78464E3E-973E-46E6-8A27-00F837CE032B}" destId="{84484F2E-1C44-4708-B57A-4342AB9555C7}" srcOrd="1" destOrd="0" presId="urn:microsoft.com/office/officeart/2005/8/layout/cycle4"/>
    <dgm:cxn modelId="{4CF39EA7-73E0-4E37-81FB-CBB2BA59E9AC}" type="presParOf" srcId="{3C82E9C4-E91C-45CC-BFAF-BC9C4B1F1301}" destId="{B88D2D21-64B9-4F02-A417-229AA1233D7C}" srcOrd="3" destOrd="0" presId="urn:microsoft.com/office/officeart/2005/8/layout/cycle4"/>
    <dgm:cxn modelId="{A51F0988-EB58-450E-AF84-D99885FFF418}" type="presParOf" srcId="{B88D2D21-64B9-4F02-A417-229AA1233D7C}" destId="{056FE2EF-F912-4A00-AF8C-4D6B790EE95D}" srcOrd="0" destOrd="0" presId="urn:microsoft.com/office/officeart/2005/8/layout/cycle4"/>
    <dgm:cxn modelId="{462352D3-B889-4ED7-B70C-A8B1DE4D1C82}" type="presParOf" srcId="{B88D2D21-64B9-4F02-A417-229AA1233D7C}" destId="{E730769A-182A-4C1B-9F1C-D23C9127F271}" srcOrd="1" destOrd="0" presId="urn:microsoft.com/office/officeart/2005/8/layout/cycle4"/>
    <dgm:cxn modelId="{CA49E2A6-93F0-47C1-A253-A5D375626A4F}" type="presParOf" srcId="{3C82E9C4-E91C-45CC-BFAF-BC9C4B1F1301}" destId="{AEE9624F-BBC2-42C5-9065-776EE1014C87}" srcOrd="4" destOrd="0" presId="urn:microsoft.com/office/officeart/2005/8/layout/cycle4"/>
    <dgm:cxn modelId="{3E4D9135-FCC7-48F8-8A48-B69F3EBE97C9}" type="presParOf" srcId="{82B168D7-35A9-4F53-AC34-51B69C6CCCDA}" destId="{44249FE7-C319-4A55-B744-BD80BDE3EC78}" srcOrd="1" destOrd="0" presId="urn:microsoft.com/office/officeart/2005/8/layout/cycle4"/>
    <dgm:cxn modelId="{C1E281BF-46F3-4796-8934-2146F136612D}" type="presParOf" srcId="{44249FE7-C319-4A55-B744-BD80BDE3EC78}" destId="{5A66A697-D00E-4D04-AB68-6FFF38B62999}" srcOrd="0" destOrd="0" presId="urn:microsoft.com/office/officeart/2005/8/layout/cycle4"/>
    <dgm:cxn modelId="{6A818E68-A997-494D-A17E-0553E756259C}" type="presParOf" srcId="{44249FE7-C319-4A55-B744-BD80BDE3EC78}" destId="{946AE0DF-046F-4F7F-A262-F8D216323DB5}" srcOrd="1" destOrd="0" presId="urn:microsoft.com/office/officeart/2005/8/layout/cycle4"/>
    <dgm:cxn modelId="{87B6E4B4-76D0-4600-B159-DABA2F8DF3F0}" type="presParOf" srcId="{44249FE7-C319-4A55-B744-BD80BDE3EC78}" destId="{AAB55D13-E01D-4B42-8B58-A4698AD48C4D}" srcOrd="2" destOrd="0" presId="urn:microsoft.com/office/officeart/2005/8/layout/cycle4"/>
    <dgm:cxn modelId="{BDF4C4F7-D103-4B0C-83AA-8ADF14A54233}" type="presParOf" srcId="{44249FE7-C319-4A55-B744-BD80BDE3EC78}" destId="{5868EB35-50B1-4765-9327-62A80FE05B6E}" srcOrd="3" destOrd="0" presId="urn:microsoft.com/office/officeart/2005/8/layout/cycle4"/>
    <dgm:cxn modelId="{C3BB15F5-140C-4D58-9AC6-D98AC575D334}" type="presParOf" srcId="{44249FE7-C319-4A55-B744-BD80BDE3EC78}" destId="{6886A6C5-0939-4DC6-A885-3D5D593F1B68}" srcOrd="4" destOrd="0" presId="urn:microsoft.com/office/officeart/2005/8/layout/cycle4"/>
    <dgm:cxn modelId="{A02192FA-80CE-4C9E-B2F1-C78261695F86}" type="presParOf" srcId="{82B168D7-35A9-4F53-AC34-51B69C6CCCDA}" destId="{75353151-8A44-4E8A-818B-87A8576486BA}" srcOrd="2" destOrd="0" presId="urn:microsoft.com/office/officeart/2005/8/layout/cycle4"/>
    <dgm:cxn modelId="{EC7A6EFC-6F33-4D57-A07D-C2932E5954A1}" type="presParOf" srcId="{82B168D7-35A9-4F53-AC34-51B69C6CCCDA}" destId="{0C85F954-A51A-4EF8-8A12-5536B0246F74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F66C13-4DCE-4392-94AB-46E16E549301}" type="doc">
      <dgm:prSet loTypeId="urn:microsoft.com/office/officeart/2005/8/layout/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B7F8382B-813C-48C8-9F1C-5332B5B7DF54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MX" sz="2000" dirty="0" smtClean="0"/>
            <a:t>1. Convocatoria: a cargo de la Cámara de Diputados </a:t>
          </a:r>
          <a:endParaRPr lang="es-MX" sz="2000" dirty="0"/>
        </a:p>
      </dgm:t>
    </dgm:pt>
    <dgm:pt modelId="{CB36324F-7FAE-4570-879F-D61ABA665BA0}" type="parTrans" cxnId="{4A83EE60-6831-416D-A27C-1597B6CFDD19}">
      <dgm:prSet/>
      <dgm:spPr/>
      <dgm:t>
        <a:bodyPr/>
        <a:lstStyle/>
        <a:p>
          <a:endParaRPr lang="es-MX"/>
        </a:p>
      </dgm:t>
    </dgm:pt>
    <dgm:pt modelId="{525C389F-7D2A-4BF5-AC57-E4A69A22C056}" type="sibTrans" cxnId="{4A83EE60-6831-416D-A27C-1597B6CFDD19}">
      <dgm:prSet/>
      <dgm:spPr/>
      <dgm:t>
        <a:bodyPr/>
        <a:lstStyle/>
        <a:p>
          <a:endParaRPr lang="es-MX"/>
        </a:p>
      </dgm:t>
    </dgm:pt>
    <dgm:pt modelId="{313E0601-3928-4CC0-AC4B-D4335013A636}">
      <dgm:prSet phldrT="[Texto]" custT="1"/>
      <dgm:spPr>
        <a:solidFill>
          <a:srgbClr val="437754"/>
        </a:solidFill>
      </dgm:spPr>
      <dgm:t>
        <a:bodyPr/>
        <a:lstStyle/>
        <a:p>
          <a:pPr>
            <a:lnSpc>
              <a:spcPct val="150000"/>
            </a:lnSpc>
          </a:pPr>
          <a:r>
            <a:rPr lang="es-MX" sz="2000" dirty="0" smtClean="0"/>
            <a:t>2. Integración del Comité técnico de evaluación* </a:t>
          </a:r>
          <a:endParaRPr lang="es-MX" sz="2000" dirty="0"/>
        </a:p>
      </dgm:t>
    </dgm:pt>
    <dgm:pt modelId="{A9C5EB8E-245D-4D18-A5B1-2B9996EE4982}" type="parTrans" cxnId="{726EE599-30C4-4C03-A2F4-60BBEB500193}">
      <dgm:prSet/>
      <dgm:spPr/>
      <dgm:t>
        <a:bodyPr/>
        <a:lstStyle/>
        <a:p>
          <a:endParaRPr lang="es-MX"/>
        </a:p>
      </dgm:t>
    </dgm:pt>
    <dgm:pt modelId="{973E4010-84CD-4B7A-8CDC-214E5E0AD79F}" type="sibTrans" cxnId="{726EE599-30C4-4C03-A2F4-60BBEB500193}">
      <dgm:prSet/>
      <dgm:spPr/>
      <dgm:t>
        <a:bodyPr/>
        <a:lstStyle/>
        <a:p>
          <a:endParaRPr lang="es-MX"/>
        </a:p>
      </dgm:t>
    </dgm:pt>
    <dgm:pt modelId="{EE460519-8038-402F-9C6E-909E455C17AE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MX" sz="2000" dirty="0" smtClean="0"/>
            <a:t>3. Evaluación por parte del Comité; se eligen 5 personas por vacante</a:t>
          </a:r>
          <a:endParaRPr lang="es-MX" sz="2000" dirty="0"/>
        </a:p>
      </dgm:t>
    </dgm:pt>
    <dgm:pt modelId="{C6C34118-1B2A-4119-AFB5-42A2989ADB97}" type="parTrans" cxnId="{525989EA-AA6C-4720-AD6F-5204EDDA75D6}">
      <dgm:prSet/>
      <dgm:spPr/>
      <dgm:t>
        <a:bodyPr/>
        <a:lstStyle/>
        <a:p>
          <a:endParaRPr lang="es-MX"/>
        </a:p>
      </dgm:t>
    </dgm:pt>
    <dgm:pt modelId="{A0656D3C-49CF-49A4-9448-BAAB1167010F}" type="sibTrans" cxnId="{525989EA-AA6C-4720-AD6F-5204EDDA75D6}">
      <dgm:prSet/>
      <dgm:spPr/>
      <dgm:t>
        <a:bodyPr/>
        <a:lstStyle/>
        <a:p>
          <a:endParaRPr lang="es-MX"/>
        </a:p>
      </dgm:t>
    </dgm:pt>
    <dgm:pt modelId="{C57D5AD0-D069-4F9B-AFE0-ACEF88CB446E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MX" sz="1800" dirty="0" smtClean="0"/>
            <a:t>4. El órgano de dirección política prepara los acuerdos de integración para remitirla al Pleno de la Cámara de Diputados</a:t>
          </a:r>
          <a:endParaRPr lang="es-MX" sz="1800" dirty="0"/>
        </a:p>
      </dgm:t>
    </dgm:pt>
    <dgm:pt modelId="{A95C6F2B-8EAB-4179-9127-8558951FA027}" type="parTrans" cxnId="{8A3D0978-6E35-4F72-847D-9A53AA0CD55C}">
      <dgm:prSet/>
      <dgm:spPr/>
      <dgm:t>
        <a:bodyPr/>
        <a:lstStyle/>
        <a:p>
          <a:endParaRPr lang="es-MX"/>
        </a:p>
      </dgm:t>
    </dgm:pt>
    <dgm:pt modelId="{276A7EBC-E6A7-4AD5-8F7D-E6DF35D3EB63}" type="sibTrans" cxnId="{8A3D0978-6E35-4F72-847D-9A53AA0CD55C}">
      <dgm:prSet/>
      <dgm:spPr/>
      <dgm:t>
        <a:bodyPr/>
        <a:lstStyle/>
        <a:p>
          <a:endParaRPr lang="es-MX"/>
        </a:p>
      </dgm:t>
    </dgm:pt>
    <dgm:pt modelId="{111DC724-E758-4EC0-825A-6FAAF9A1B060}">
      <dgm:prSet phldrT="[Texto]" custT="1"/>
      <dgm:spPr/>
      <dgm:t>
        <a:bodyPr anchor="t"/>
        <a:lstStyle/>
        <a:p>
          <a:pPr>
            <a:lnSpc>
              <a:spcPct val="150000"/>
            </a:lnSpc>
          </a:pPr>
          <a:r>
            <a:rPr lang="es-MX" sz="1800" dirty="0" smtClean="0"/>
            <a:t>5. Votación. Vencido el plazo, la Cámara de Diputados vota por la integración (2/3 partes de los presentes)</a:t>
          </a:r>
          <a:endParaRPr lang="es-MX" sz="1800" dirty="0"/>
        </a:p>
      </dgm:t>
    </dgm:pt>
    <dgm:pt modelId="{068F3F6A-D3BE-4377-9530-4A0A81A08C88}" type="parTrans" cxnId="{7897AAF1-A473-4DF8-AB34-64F888FC5758}">
      <dgm:prSet/>
      <dgm:spPr/>
      <dgm:t>
        <a:bodyPr/>
        <a:lstStyle/>
        <a:p>
          <a:endParaRPr lang="es-MX"/>
        </a:p>
      </dgm:t>
    </dgm:pt>
    <dgm:pt modelId="{D1E245B9-1DC6-4656-B38E-71DE2BC19DF9}" type="sibTrans" cxnId="{7897AAF1-A473-4DF8-AB34-64F888FC5758}">
      <dgm:prSet/>
      <dgm:spPr/>
      <dgm:t>
        <a:bodyPr/>
        <a:lstStyle/>
        <a:p>
          <a:endParaRPr lang="es-MX"/>
        </a:p>
      </dgm:t>
    </dgm:pt>
    <dgm:pt modelId="{0CA0E5AE-F2CB-430B-A98B-ED5684C183E7}" type="pres">
      <dgm:prSet presAssocID="{0CF66C13-4DCE-4392-94AB-46E16E54930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76950B3-DEBF-4458-9757-2268A2FF1810}" type="pres">
      <dgm:prSet presAssocID="{B7F8382B-813C-48C8-9F1C-5332B5B7DF54}" presName="node" presStyleLbl="node1" presStyleIdx="0" presStyleCnt="5" custScaleY="12039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4A9C73-1106-4D2D-88A8-103D02E65231}" type="pres">
      <dgm:prSet presAssocID="{525C389F-7D2A-4BF5-AC57-E4A69A22C056}" presName="sibTrans" presStyleLbl="sibTrans2D1" presStyleIdx="0" presStyleCnt="4"/>
      <dgm:spPr/>
      <dgm:t>
        <a:bodyPr/>
        <a:lstStyle/>
        <a:p>
          <a:endParaRPr lang="es-MX"/>
        </a:p>
      </dgm:t>
    </dgm:pt>
    <dgm:pt modelId="{24ABECE2-C90F-4FFE-9BC1-4327AD9FD222}" type="pres">
      <dgm:prSet presAssocID="{525C389F-7D2A-4BF5-AC57-E4A69A22C056}" presName="connectorText" presStyleLbl="sibTrans2D1" presStyleIdx="0" presStyleCnt="4"/>
      <dgm:spPr/>
      <dgm:t>
        <a:bodyPr/>
        <a:lstStyle/>
        <a:p>
          <a:endParaRPr lang="es-MX"/>
        </a:p>
      </dgm:t>
    </dgm:pt>
    <dgm:pt modelId="{49EFD3AB-79E4-4EC3-B739-27FD5B2AE65F}" type="pres">
      <dgm:prSet presAssocID="{313E0601-3928-4CC0-AC4B-D4335013A636}" presName="node" presStyleLbl="node1" presStyleIdx="1" presStyleCnt="5" custScaleY="119986" custLinFactNeighborX="-5703" custLinFactNeighborY="-59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174815-50BB-4952-933F-A1B97C580771}" type="pres">
      <dgm:prSet presAssocID="{973E4010-84CD-4B7A-8CDC-214E5E0AD79F}" presName="sibTrans" presStyleLbl="sibTrans2D1" presStyleIdx="1" presStyleCnt="4"/>
      <dgm:spPr/>
      <dgm:t>
        <a:bodyPr/>
        <a:lstStyle/>
        <a:p>
          <a:endParaRPr lang="es-MX"/>
        </a:p>
      </dgm:t>
    </dgm:pt>
    <dgm:pt modelId="{63599B00-4B24-463F-B513-8FEC11A16882}" type="pres">
      <dgm:prSet presAssocID="{973E4010-84CD-4B7A-8CDC-214E5E0AD79F}" presName="connectorText" presStyleLbl="sibTrans2D1" presStyleIdx="1" presStyleCnt="4"/>
      <dgm:spPr/>
      <dgm:t>
        <a:bodyPr/>
        <a:lstStyle/>
        <a:p>
          <a:endParaRPr lang="es-MX"/>
        </a:p>
      </dgm:t>
    </dgm:pt>
    <dgm:pt modelId="{A088DBBD-0028-425A-B758-315D4889BE82}" type="pres">
      <dgm:prSet presAssocID="{EE460519-8038-402F-9C6E-909E455C17AE}" presName="node" presStyleLbl="node1" presStyleIdx="2" presStyleCnt="5" custScaleY="118798" custLinFactNeighborX="757" custLinFactNeighborY="-82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494004-75D4-401D-A3BB-1F78E0EDE796}" type="pres">
      <dgm:prSet presAssocID="{A0656D3C-49CF-49A4-9448-BAAB1167010F}" presName="sibTrans" presStyleLbl="sibTrans2D1" presStyleIdx="2" presStyleCnt="4"/>
      <dgm:spPr/>
      <dgm:t>
        <a:bodyPr/>
        <a:lstStyle/>
        <a:p>
          <a:endParaRPr lang="es-MX"/>
        </a:p>
      </dgm:t>
    </dgm:pt>
    <dgm:pt modelId="{F7FF8FB2-5E6E-491A-843A-E28DCA301573}" type="pres">
      <dgm:prSet presAssocID="{A0656D3C-49CF-49A4-9448-BAAB1167010F}" presName="connectorText" presStyleLbl="sibTrans2D1" presStyleIdx="2" presStyleCnt="4"/>
      <dgm:spPr/>
      <dgm:t>
        <a:bodyPr/>
        <a:lstStyle/>
        <a:p>
          <a:endParaRPr lang="es-MX"/>
        </a:p>
      </dgm:t>
    </dgm:pt>
    <dgm:pt modelId="{08B55AAA-1951-4115-8BBF-4516CEDFC48E}" type="pres">
      <dgm:prSet presAssocID="{C57D5AD0-D069-4F9B-AFE0-ACEF88CB446E}" presName="node" presStyleLbl="node1" presStyleIdx="3" presStyleCnt="5" custScaleY="141564" custLinFactNeighborX="-726" custLinFactNeighborY="-1866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9B6991-CB6E-4464-B08B-B93E3CF6400C}" type="pres">
      <dgm:prSet presAssocID="{276A7EBC-E6A7-4AD5-8F7D-E6DF35D3EB63}" presName="sibTrans" presStyleLbl="sibTrans2D1" presStyleIdx="3" presStyleCnt="4"/>
      <dgm:spPr/>
      <dgm:t>
        <a:bodyPr/>
        <a:lstStyle/>
        <a:p>
          <a:endParaRPr lang="es-MX"/>
        </a:p>
      </dgm:t>
    </dgm:pt>
    <dgm:pt modelId="{F8B4F2A1-79C1-46B1-B466-2372AFF5A361}" type="pres">
      <dgm:prSet presAssocID="{276A7EBC-E6A7-4AD5-8F7D-E6DF35D3EB63}" presName="connectorText" presStyleLbl="sibTrans2D1" presStyleIdx="3" presStyleCnt="4"/>
      <dgm:spPr/>
      <dgm:t>
        <a:bodyPr/>
        <a:lstStyle/>
        <a:p>
          <a:endParaRPr lang="es-MX"/>
        </a:p>
      </dgm:t>
    </dgm:pt>
    <dgm:pt modelId="{B0ED982C-B5AD-4AAE-88F8-3F2C03898A42}" type="pres">
      <dgm:prSet presAssocID="{111DC724-E758-4EC0-825A-6FAAF9A1B060}" presName="node" presStyleLbl="node1" presStyleIdx="4" presStyleCnt="5" custScaleY="134828" custLinFactNeighborX="1090" custLinFactNeighborY="-115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25989EA-AA6C-4720-AD6F-5204EDDA75D6}" srcId="{0CF66C13-4DCE-4392-94AB-46E16E549301}" destId="{EE460519-8038-402F-9C6E-909E455C17AE}" srcOrd="2" destOrd="0" parTransId="{C6C34118-1B2A-4119-AFB5-42A2989ADB97}" sibTransId="{A0656D3C-49CF-49A4-9448-BAAB1167010F}"/>
    <dgm:cxn modelId="{2FE808CB-C127-4EA1-A1AA-CF1C769817CC}" type="presOf" srcId="{C57D5AD0-D069-4F9B-AFE0-ACEF88CB446E}" destId="{08B55AAA-1951-4115-8BBF-4516CEDFC48E}" srcOrd="0" destOrd="0" presId="urn:microsoft.com/office/officeart/2005/8/layout/process5"/>
    <dgm:cxn modelId="{2EF90423-EC79-4BC4-8950-759A022D1F77}" type="presOf" srcId="{A0656D3C-49CF-49A4-9448-BAAB1167010F}" destId="{4D494004-75D4-401D-A3BB-1F78E0EDE796}" srcOrd="0" destOrd="0" presId="urn:microsoft.com/office/officeart/2005/8/layout/process5"/>
    <dgm:cxn modelId="{2F740FFF-D6FB-43DF-89EA-7807AE243A71}" type="presOf" srcId="{0CF66C13-4DCE-4392-94AB-46E16E549301}" destId="{0CA0E5AE-F2CB-430B-A98B-ED5684C183E7}" srcOrd="0" destOrd="0" presId="urn:microsoft.com/office/officeart/2005/8/layout/process5"/>
    <dgm:cxn modelId="{0A952706-F9A5-4A7C-9C4E-55230EE94FD6}" type="presOf" srcId="{A0656D3C-49CF-49A4-9448-BAAB1167010F}" destId="{F7FF8FB2-5E6E-491A-843A-E28DCA301573}" srcOrd="1" destOrd="0" presId="urn:microsoft.com/office/officeart/2005/8/layout/process5"/>
    <dgm:cxn modelId="{EADF0E78-A3DD-46C8-8918-59B2AF9617B7}" type="presOf" srcId="{525C389F-7D2A-4BF5-AC57-E4A69A22C056}" destId="{24ABECE2-C90F-4FFE-9BC1-4327AD9FD222}" srcOrd="1" destOrd="0" presId="urn:microsoft.com/office/officeart/2005/8/layout/process5"/>
    <dgm:cxn modelId="{8A3D0978-6E35-4F72-847D-9A53AA0CD55C}" srcId="{0CF66C13-4DCE-4392-94AB-46E16E549301}" destId="{C57D5AD0-D069-4F9B-AFE0-ACEF88CB446E}" srcOrd="3" destOrd="0" parTransId="{A95C6F2B-8EAB-4179-9127-8558951FA027}" sibTransId="{276A7EBC-E6A7-4AD5-8F7D-E6DF35D3EB63}"/>
    <dgm:cxn modelId="{7897AAF1-A473-4DF8-AB34-64F888FC5758}" srcId="{0CF66C13-4DCE-4392-94AB-46E16E549301}" destId="{111DC724-E758-4EC0-825A-6FAAF9A1B060}" srcOrd="4" destOrd="0" parTransId="{068F3F6A-D3BE-4377-9530-4A0A81A08C88}" sibTransId="{D1E245B9-1DC6-4656-B38E-71DE2BC19DF9}"/>
    <dgm:cxn modelId="{88010DB9-57D8-43CD-B8C4-71542396127D}" type="presOf" srcId="{973E4010-84CD-4B7A-8CDC-214E5E0AD79F}" destId="{21174815-50BB-4952-933F-A1B97C580771}" srcOrd="0" destOrd="0" presId="urn:microsoft.com/office/officeart/2005/8/layout/process5"/>
    <dgm:cxn modelId="{AF7CEE1B-59B3-4077-88DE-48BAEC13A082}" type="presOf" srcId="{111DC724-E758-4EC0-825A-6FAAF9A1B060}" destId="{B0ED982C-B5AD-4AAE-88F8-3F2C03898A42}" srcOrd="0" destOrd="0" presId="urn:microsoft.com/office/officeart/2005/8/layout/process5"/>
    <dgm:cxn modelId="{A228C760-0BFC-4158-A609-E0C3583BBF3E}" type="presOf" srcId="{313E0601-3928-4CC0-AC4B-D4335013A636}" destId="{49EFD3AB-79E4-4EC3-B739-27FD5B2AE65F}" srcOrd="0" destOrd="0" presId="urn:microsoft.com/office/officeart/2005/8/layout/process5"/>
    <dgm:cxn modelId="{4A83EE60-6831-416D-A27C-1597B6CFDD19}" srcId="{0CF66C13-4DCE-4392-94AB-46E16E549301}" destId="{B7F8382B-813C-48C8-9F1C-5332B5B7DF54}" srcOrd="0" destOrd="0" parTransId="{CB36324F-7FAE-4570-879F-D61ABA665BA0}" sibTransId="{525C389F-7D2A-4BF5-AC57-E4A69A22C056}"/>
    <dgm:cxn modelId="{F5E69C60-1972-4374-8CC1-5922A20B6809}" type="presOf" srcId="{276A7EBC-E6A7-4AD5-8F7D-E6DF35D3EB63}" destId="{6B9B6991-CB6E-4464-B08B-B93E3CF6400C}" srcOrd="0" destOrd="0" presId="urn:microsoft.com/office/officeart/2005/8/layout/process5"/>
    <dgm:cxn modelId="{171449F1-5299-4154-84F5-A5CDAACD62CA}" type="presOf" srcId="{B7F8382B-813C-48C8-9F1C-5332B5B7DF54}" destId="{976950B3-DEBF-4458-9757-2268A2FF1810}" srcOrd="0" destOrd="0" presId="urn:microsoft.com/office/officeart/2005/8/layout/process5"/>
    <dgm:cxn modelId="{597CF50A-0F0F-4B7F-A6D6-EF4853E20A7D}" type="presOf" srcId="{525C389F-7D2A-4BF5-AC57-E4A69A22C056}" destId="{C04A9C73-1106-4D2D-88A8-103D02E65231}" srcOrd="0" destOrd="0" presId="urn:microsoft.com/office/officeart/2005/8/layout/process5"/>
    <dgm:cxn modelId="{365AEAC0-EE77-4928-923C-984C54C89D1B}" type="presOf" srcId="{973E4010-84CD-4B7A-8CDC-214E5E0AD79F}" destId="{63599B00-4B24-463F-B513-8FEC11A16882}" srcOrd="1" destOrd="0" presId="urn:microsoft.com/office/officeart/2005/8/layout/process5"/>
    <dgm:cxn modelId="{726EE599-30C4-4C03-A2F4-60BBEB500193}" srcId="{0CF66C13-4DCE-4392-94AB-46E16E549301}" destId="{313E0601-3928-4CC0-AC4B-D4335013A636}" srcOrd="1" destOrd="0" parTransId="{A9C5EB8E-245D-4D18-A5B1-2B9996EE4982}" sibTransId="{973E4010-84CD-4B7A-8CDC-214E5E0AD79F}"/>
    <dgm:cxn modelId="{A1FE4A1E-0C7F-4FAD-8C0A-27A9DD46C982}" type="presOf" srcId="{EE460519-8038-402F-9C6E-909E455C17AE}" destId="{A088DBBD-0028-425A-B758-315D4889BE82}" srcOrd="0" destOrd="0" presId="urn:microsoft.com/office/officeart/2005/8/layout/process5"/>
    <dgm:cxn modelId="{AA5D68F8-9007-470A-98A4-1B4227ABA923}" type="presOf" srcId="{276A7EBC-E6A7-4AD5-8F7D-E6DF35D3EB63}" destId="{F8B4F2A1-79C1-46B1-B466-2372AFF5A361}" srcOrd="1" destOrd="0" presId="urn:microsoft.com/office/officeart/2005/8/layout/process5"/>
    <dgm:cxn modelId="{027D356E-4F54-4DDB-A20A-97846836CBFC}" type="presParOf" srcId="{0CA0E5AE-F2CB-430B-A98B-ED5684C183E7}" destId="{976950B3-DEBF-4458-9757-2268A2FF1810}" srcOrd="0" destOrd="0" presId="urn:microsoft.com/office/officeart/2005/8/layout/process5"/>
    <dgm:cxn modelId="{464DA211-F958-459E-92BE-0C0FD4D5B267}" type="presParOf" srcId="{0CA0E5AE-F2CB-430B-A98B-ED5684C183E7}" destId="{C04A9C73-1106-4D2D-88A8-103D02E65231}" srcOrd="1" destOrd="0" presId="urn:microsoft.com/office/officeart/2005/8/layout/process5"/>
    <dgm:cxn modelId="{DCB35E7C-4792-4C5B-9DD4-DDEAB048BFBA}" type="presParOf" srcId="{C04A9C73-1106-4D2D-88A8-103D02E65231}" destId="{24ABECE2-C90F-4FFE-9BC1-4327AD9FD222}" srcOrd="0" destOrd="0" presId="urn:microsoft.com/office/officeart/2005/8/layout/process5"/>
    <dgm:cxn modelId="{69E85D51-7B8F-4382-88F9-EC5DB8DF268D}" type="presParOf" srcId="{0CA0E5AE-F2CB-430B-A98B-ED5684C183E7}" destId="{49EFD3AB-79E4-4EC3-B739-27FD5B2AE65F}" srcOrd="2" destOrd="0" presId="urn:microsoft.com/office/officeart/2005/8/layout/process5"/>
    <dgm:cxn modelId="{4E3907C6-EBA4-4A58-ADC2-5BE9A6761EB4}" type="presParOf" srcId="{0CA0E5AE-F2CB-430B-A98B-ED5684C183E7}" destId="{21174815-50BB-4952-933F-A1B97C580771}" srcOrd="3" destOrd="0" presId="urn:microsoft.com/office/officeart/2005/8/layout/process5"/>
    <dgm:cxn modelId="{5A17BA01-C883-4421-888E-2DDFFBC1C1A9}" type="presParOf" srcId="{21174815-50BB-4952-933F-A1B97C580771}" destId="{63599B00-4B24-463F-B513-8FEC11A16882}" srcOrd="0" destOrd="0" presId="urn:microsoft.com/office/officeart/2005/8/layout/process5"/>
    <dgm:cxn modelId="{B6965E42-F057-4ABD-9C53-51FA1CCC17F6}" type="presParOf" srcId="{0CA0E5AE-F2CB-430B-A98B-ED5684C183E7}" destId="{A088DBBD-0028-425A-B758-315D4889BE82}" srcOrd="4" destOrd="0" presId="urn:microsoft.com/office/officeart/2005/8/layout/process5"/>
    <dgm:cxn modelId="{FCC6C96B-7A70-4D2F-9A7D-A418998B7831}" type="presParOf" srcId="{0CA0E5AE-F2CB-430B-A98B-ED5684C183E7}" destId="{4D494004-75D4-401D-A3BB-1F78E0EDE796}" srcOrd="5" destOrd="0" presId="urn:microsoft.com/office/officeart/2005/8/layout/process5"/>
    <dgm:cxn modelId="{631098F3-5714-4155-AAE6-D7C0D89E37A8}" type="presParOf" srcId="{4D494004-75D4-401D-A3BB-1F78E0EDE796}" destId="{F7FF8FB2-5E6E-491A-843A-E28DCA301573}" srcOrd="0" destOrd="0" presId="urn:microsoft.com/office/officeart/2005/8/layout/process5"/>
    <dgm:cxn modelId="{3D94D5D4-D264-4890-989D-53DA4BB84B3F}" type="presParOf" srcId="{0CA0E5AE-F2CB-430B-A98B-ED5684C183E7}" destId="{08B55AAA-1951-4115-8BBF-4516CEDFC48E}" srcOrd="6" destOrd="0" presId="urn:microsoft.com/office/officeart/2005/8/layout/process5"/>
    <dgm:cxn modelId="{25C04AEA-287F-4B05-A6AD-C173F956B745}" type="presParOf" srcId="{0CA0E5AE-F2CB-430B-A98B-ED5684C183E7}" destId="{6B9B6991-CB6E-4464-B08B-B93E3CF6400C}" srcOrd="7" destOrd="0" presId="urn:microsoft.com/office/officeart/2005/8/layout/process5"/>
    <dgm:cxn modelId="{3D8120AF-FA2A-42CB-83BB-28A0E6DD810D}" type="presParOf" srcId="{6B9B6991-CB6E-4464-B08B-B93E3CF6400C}" destId="{F8B4F2A1-79C1-46B1-B466-2372AFF5A361}" srcOrd="0" destOrd="0" presId="urn:microsoft.com/office/officeart/2005/8/layout/process5"/>
    <dgm:cxn modelId="{D3574990-846C-4974-BFA7-D600D0219023}" type="presParOf" srcId="{0CA0E5AE-F2CB-430B-A98B-ED5684C183E7}" destId="{B0ED982C-B5AD-4AAE-88F8-3F2C03898A42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01EE62D-4782-48B7-8072-950261B72CF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73BE16F-5F65-40FD-9655-3F42CC3D7F70}">
      <dgm:prSet phldrT="[Texto]"/>
      <dgm:spPr/>
      <dgm:t>
        <a:bodyPr/>
        <a:lstStyle/>
        <a:p>
          <a:r>
            <a:rPr lang="es-MX" dirty="0" smtClean="0"/>
            <a:t>Capacitación Electoral </a:t>
          </a:r>
          <a:endParaRPr lang="es-MX" dirty="0"/>
        </a:p>
      </dgm:t>
    </dgm:pt>
    <dgm:pt modelId="{047E945D-BF28-43BC-BB8B-ABF4F226A5A4}" type="parTrans" cxnId="{91A773FC-AE18-4D20-BB07-B956841A83F5}">
      <dgm:prSet/>
      <dgm:spPr/>
      <dgm:t>
        <a:bodyPr/>
        <a:lstStyle/>
        <a:p>
          <a:endParaRPr lang="es-MX"/>
        </a:p>
      </dgm:t>
    </dgm:pt>
    <dgm:pt modelId="{3516B486-1A16-4AC2-8ABB-19EEE5FF9CE2}" type="sibTrans" cxnId="{91A773FC-AE18-4D20-BB07-B956841A83F5}">
      <dgm:prSet/>
      <dgm:spPr/>
      <dgm:t>
        <a:bodyPr/>
        <a:lstStyle/>
        <a:p>
          <a:endParaRPr lang="es-MX"/>
        </a:p>
      </dgm:t>
    </dgm:pt>
    <dgm:pt modelId="{35BB2C12-E1D3-44F2-8A23-634FD65B9CBB}">
      <dgm:prSet phldrT="[Texto]"/>
      <dgm:spPr/>
      <dgm:t>
        <a:bodyPr/>
        <a:lstStyle/>
        <a:p>
          <a:pPr>
            <a:lnSpc>
              <a:spcPct val="150000"/>
            </a:lnSpc>
          </a:pPr>
          <a:r>
            <a:rPr lang="es-MX" dirty="0" smtClean="0"/>
            <a:t>Geografía Electoral y distritación</a:t>
          </a:r>
          <a:endParaRPr lang="es-MX" dirty="0"/>
        </a:p>
      </dgm:t>
    </dgm:pt>
    <dgm:pt modelId="{485F7B78-A0BB-4150-B9B9-FB560509F10D}" type="parTrans" cxnId="{1453DD37-88E2-4815-AE46-8E3DD562C868}">
      <dgm:prSet/>
      <dgm:spPr/>
      <dgm:t>
        <a:bodyPr/>
        <a:lstStyle/>
        <a:p>
          <a:endParaRPr lang="es-MX"/>
        </a:p>
      </dgm:t>
    </dgm:pt>
    <dgm:pt modelId="{80217D5D-E788-400F-B8D0-668DCDBE1FC4}" type="sibTrans" cxnId="{1453DD37-88E2-4815-AE46-8E3DD562C868}">
      <dgm:prSet/>
      <dgm:spPr/>
      <dgm:t>
        <a:bodyPr/>
        <a:lstStyle/>
        <a:p>
          <a:endParaRPr lang="es-MX"/>
        </a:p>
      </dgm:t>
    </dgm:pt>
    <dgm:pt modelId="{8F6611B6-8835-489B-A3EC-780D3B3DD710}">
      <dgm:prSet phldrT="[Texto]"/>
      <dgm:spPr/>
      <dgm:t>
        <a:bodyPr/>
        <a:lstStyle/>
        <a:p>
          <a:r>
            <a:rPr lang="es-MX" dirty="0" smtClean="0"/>
            <a:t>Padrón Electoral y Lista Nominal</a:t>
          </a:r>
          <a:endParaRPr lang="es-MX" dirty="0"/>
        </a:p>
      </dgm:t>
    </dgm:pt>
    <dgm:pt modelId="{A1B8AA36-E181-46B9-B65E-02FC682C984B}" type="parTrans" cxnId="{02B11397-FCE4-49B3-952E-4B71D3489956}">
      <dgm:prSet/>
      <dgm:spPr/>
      <dgm:t>
        <a:bodyPr/>
        <a:lstStyle/>
        <a:p>
          <a:endParaRPr lang="es-MX"/>
        </a:p>
      </dgm:t>
    </dgm:pt>
    <dgm:pt modelId="{ECBACD3D-62B2-48F8-A969-8493920CFE25}" type="sibTrans" cxnId="{02B11397-FCE4-49B3-952E-4B71D3489956}">
      <dgm:prSet/>
      <dgm:spPr/>
      <dgm:t>
        <a:bodyPr/>
        <a:lstStyle/>
        <a:p>
          <a:endParaRPr lang="es-MX"/>
        </a:p>
      </dgm:t>
    </dgm:pt>
    <dgm:pt modelId="{0B8FF851-22F9-4DD8-912E-348376BCC000}">
      <dgm:prSet phldrT="[Texto]"/>
      <dgm:spPr/>
      <dgm:t>
        <a:bodyPr/>
        <a:lstStyle/>
        <a:p>
          <a:pPr algn="l"/>
          <a:r>
            <a:rPr lang="es-MX" dirty="0" smtClean="0"/>
            <a:t>	Ubicación de Casillas y MDC</a:t>
          </a:r>
          <a:endParaRPr lang="es-MX" dirty="0"/>
        </a:p>
      </dgm:t>
    </dgm:pt>
    <dgm:pt modelId="{24558D5A-95A3-445F-9882-B808732DD1D4}" type="parTrans" cxnId="{A34813F0-D196-4B0B-A153-34704B3158F1}">
      <dgm:prSet/>
      <dgm:spPr/>
      <dgm:t>
        <a:bodyPr/>
        <a:lstStyle/>
        <a:p>
          <a:endParaRPr lang="es-MX"/>
        </a:p>
      </dgm:t>
    </dgm:pt>
    <dgm:pt modelId="{E1BB6AA4-81E9-4AB2-A2A9-D80B5B5E9375}" type="sibTrans" cxnId="{A34813F0-D196-4B0B-A153-34704B3158F1}">
      <dgm:prSet/>
      <dgm:spPr/>
      <dgm:t>
        <a:bodyPr/>
        <a:lstStyle/>
        <a:p>
          <a:endParaRPr lang="es-MX"/>
        </a:p>
      </dgm:t>
    </dgm:pt>
    <dgm:pt modelId="{2E01DA3F-4359-468D-A955-74C446F88418}">
      <dgm:prSet phldrT="[Texto]"/>
      <dgm:spPr/>
      <dgm:t>
        <a:bodyPr/>
        <a:lstStyle/>
        <a:p>
          <a:r>
            <a:rPr lang="es-MX" dirty="0" smtClean="0"/>
            <a:t>Reglamentar el PREP, encuestas y sondeos, conteos rápidos, observación electoral e impresión y producción de material electoral</a:t>
          </a:r>
          <a:endParaRPr lang="es-MX" dirty="0"/>
        </a:p>
      </dgm:t>
    </dgm:pt>
    <dgm:pt modelId="{AB1A20F9-FF6A-4611-B899-6C31CED12031}" type="parTrans" cxnId="{ACABB839-30CE-49AD-AD00-D320CFFB70FC}">
      <dgm:prSet/>
      <dgm:spPr/>
      <dgm:t>
        <a:bodyPr/>
        <a:lstStyle/>
        <a:p>
          <a:endParaRPr lang="es-MX"/>
        </a:p>
      </dgm:t>
    </dgm:pt>
    <dgm:pt modelId="{7AC71C4C-C486-47A4-9215-3E0258D648AD}" type="sibTrans" cxnId="{ACABB839-30CE-49AD-AD00-D320CFFB70FC}">
      <dgm:prSet/>
      <dgm:spPr/>
      <dgm:t>
        <a:bodyPr/>
        <a:lstStyle/>
        <a:p>
          <a:endParaRPr lang="es-MX"/>
        </a:p>
      </dgm:t>
    </dgm:pt>
    <dgm:pt modelId="{D41EEC2A-CD16-46BC-A3E3-33C232D95608}">
      <dgm:prSet phldrT="[Texto]"/>
      <dgm:spPr/>
      <dgm:t>
        <a:bodyPr/>
        <a:lstStyle/>
        <a:p>
          <a:r>
            <a:rPr lang="es-MX" dirty="0" smtClean="0"/>
            <a:t>Fiscalización de Ingresos y egresos de partidos políticos y candidatos </a:t>
          </a:r>
          <a:endParaRPr lang="es-MX" dirty="0"/>
        </a:p>
      </dgm:t>
    </dgm:pt>
    <dgm:pt modelId="{9C671064-96F8-4E46-BD4A-6533401759A3}" type="parTrans" cxnId="{D0D17745-77B8-413D-8ABC-14BE862D1FDE}">
      <dgm:prSet/>
      <dgm:spPr/>
      <dgm:t>
        <a:bodyPr/>
        <a:lstStyle/>
        <a:p>
          <a:endParaRPr lang="es-MX"/>
        </a:p>
      </dgm:t>
    </dgm:pt>
    <dgm:pt modelId="{721D69FC-1377-4043-8CAC-E6A7B08FD241}" type="sibTrans" cxnId="{D0D17745-77B8-413D-8ABC-14BE862D1FDE}">
      <dgm:prSet/>
      <dgm:spPr/>
      <dgm:t>
        <a:bodyPr/>
        <a:lstStyle/>
        <a:p>
          <a:endParaRPr lang="es-MX"/>
        </a:p>
      </dgm:t>
    </dgm:pt>
    <dgm:pt modelId="{B7D14E0E-8D13-4E90-A22F-EB0BEBAFF52F}" type="pres">
      <dgm:prSet presAssocID="{B01EE62D-4782-48B7-8072-950261B72CF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F636EB8-572E-43DF-BD43-0BBB55D00B30}" type="pres">
      <dgm:prSet presAssocID="{F73BE16F-5F65-40FD-9655-3F42CC3D7F7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AFB8D9-E2A7-422B-8F4A-5097BE950C76}" type="pres">
      <dgm:prSet presAssocID="{3516B486-1A16-4AC2-8ABB-19EEE5FF9CE2}" presName="sibTrans" presStyleCnt="0"/>
      <dgm:spPr/>
    </dgm:pt>
    <dgm:pt modelId="{9C3CA386-6497-42CA-A908-A21F688BAE05}" type="pres">
      <dgm:prSet presAssocID="{35BB2C12-E1D3-44F2-8A23-634FD65B9CBB}" presName="node" presStyleLbl="node1" presStyleIdx="1" presStyleCnt="6" custLinFactNeighborX="393" custLinFactNeighborY="13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BE559D1-F081-45BD-B111-334E57E56611}" type="pres">
      <dgm:prSet presAssocID="{80217D5D-E788-400F-B8D0-668DCDBE1FC4}" presName="sibTrans" presStyleCnt="0"/>
      <dgm:spPr/>
    </dgm:pt>
    <dgm:pt modelId="{F11853A4-F6FD-48FA-B1EF-3F30070A4DCF}" type="pres">
      <dgm:prSet presAssocID="{8F6611B6-8835-489B-A3EC-780D3B3DD71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530A56-F4C7-4857-BC0D-BECFA987009F}" type="pres">
      <dgm:prSet presAssocID="{ECBACD3D-62B2-48F8-A969-8493920CFE25}" presName="sibTrans" presStyleCnt="0"/>
      <dgm:spPr/>
    </dgm:pt>
    <dgm:pt modelId="{ABD14B89-6547-41BB-9A38-D91DB94C3A17}" type="pres">
      <dgm:prSet presAssocID="{0B8FF851-22F9-4DD8-912E-348376BCC00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85C1C0-1CD0-4380-ACCB-9288CC689EF4}" type="pres">
      <dgm:prSet presAssocID="{E1BB6AA4-81E9-4AB2-A2A9-D80B5B5E9375}" presName="sibTrans" presStyleCnt="0"/>
      <dgm:spPr/>
    </dgm:pt>
    <dgm:pt modelId="{1E9EBBBB-07BC-4874-85EE-0A3E3AD8346F}" type="pres">
      <dgm:prSet presAssocID="{2E01DA3F-4359-468D-A955-74C446F88418}" presName="node" presStyleLbl="node1" presStyleIdx="4" presStyleCnt="6" custScaleY="1462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15889F-4428-4F69-B3D0-9DE2FC40064E}" type="pres">
      <dgm:prSet presAssocID="{7AC71C4C-C486-47A4-9215-3E0258D648AD}" presName="sibTrans" presStyleCnt="0"/>
      <dgm:spPr/>
    </dgm:pt>
    <dgm:pt modelId="{2D36D957-2DD9-432F-A131-C4A485AF91E2}" type="pres">
      <dgm:prSet presAssocID="{D41EEC2A-CD16-46BC-A3E3-33C232D9560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453DD37-88E2-4815-AE46-8E3DD562C868}" srcId="{B01EE62D-4782-48B7-8072-950261B72CFF}" destId="{35BB2C12-E1D3-44F2-8A23-634FD65B9CBB}" srcOrd="1" destOrd="0" parTransId="{485F7B78-A0BB-4150-B9B9-FB560509F10D}" sibTransId="{80217D5D-E788-400F-B8D0-668DCDBE1FC4}"/>
    <dgm:cxn modelId="{352DA25F-422F-4B1C-B40A-E35BB775FFF0}" type="presOf" srcId="{B01EE62D-4782-48B7-8072-950261B72CFF}" destId="{B7D14E0E-8D13-4E90-A22F-EB0BEBAFF52F}" srcOrd="0" destOrd="0" presId="urn:microsoft.com/office/officeart/2005/8/layout/default"/>
    <dgm:cxn modelId="{A34813F0-D196-4B0B-A153-34704B3158F1}" srcId="{B01EE62D-4782-48B7-8072-950261B72CFF}" destId="{0B8FF851-22F9-4DD8-912E-348376BCC000}" srcOrd="3" destOrd="0" parTransId="{24558D5A-95A3-445F-9882-B808732DD1D4}" sibTransId="{E1BB6AA4-81E9-4AB2-A2A9-D80B5B5E9375}"/>
    <dgm:cxn modelId="{91A773FC-AE18-4D20-BB07-B956841A83F5}" srcId="{B01EE62D-4782-48B7-8072-950261B72CFF}" destId="{F73BE16F-5F65-40FD-9655-3F42CC3D7F70}" srcOrd="0" destOrd="0" parTransId="{047E945D-BF28-43BC-BB8B-ABF4F226A5A4}" sibTransId="{3516B486-1A16-4AC2-8ABB-19EEE5FF9CE2}"/>
    <dgm:cxn modelId="{DFCA677B-029F-4E38-951A-7DEBC476BE2F}" type="presOf" srcId="{35BB2C12-E1D3-44F2-8A23-634FD65B9CBB}" destId="{9C3CA386-6497-42CA-A908-A21F688BAE05}" srcOrd="0" destOrd="0" presId="urn:microsoft.com/office/officeart/2005/8/layout/default"/>
    <dgm:cxn modelId="{F531F7D3-93B7-4914-B474-BA87A4410A31}" type="presOf" srcId="{2E01DA3F-4359-468D-A955-74C446F88418}" destId="{1E9EBBBB-07BC-4874-85EE-0A3E3AD8346F}" srcOrd="0" destOrd="0" presId="urn:microsoft.com/office/officeart/2005/8/layout/default"/>
    <dgm:cxn modelId="{04EEE677-8D82-4426-A712-2DF841A26C69}" type="presOf" srcId="{0B8FF851-22F9-4DD8-912E-348376BCC000}" destId="{ABD14B89-6547-41BB-9A38-D91DB94C3A17}" srcOrd="0" destOrd="0" presId="urn:microsoft.com/office/officeart/2005/8/layout/default"/>
    <dgm:cxn modelId="{ACABB839-30CE-49AD-AD00-D320CFFB70FC}" srcId="{B01EE62D-4782-48B7-8072-950261B72CFF}" destId="{2E01DA3F-4359-468D-A955-74C446F88418}" srcOrd="4" destOrd="0" parTransId="{AB1A20F9-FF6A-4611-B899-6C31CED12031}" sibTransId="{7AC71C4C-C486-47A4-9215-3E0258D648AD}"/>
    <dgm:cxn modelId="{E1D692EA-424C-4E01-BC60-1018748A71D8}" type="presOf" srcId="{D41EEC2A-CD16-46BC-A3E3-33C232D95608}" destId="{2D36D957-2DD9-432F-A131-C4A485AF91E2}" srcOrd="0" destOrd="0" presId="urn:microsoft.com/office/officeart/2005/8/layout/default"/>
    <dgm:cxn modelId="{02B11397-FCE4-49B3-952E-4B71D3489956}" srcId="{B01EE62D-4782-48B7-8072-950261B72CFF}" destId="{8F6611B6-8835-489B-A3EC-780D3B3DD710}" srcOrd="2" destOrd="0" parTransId="{A1B8AA36-E181-46B9-B65E-02FC682C984B}" sibTransId="{ECBACD3D-62B2-48F8-A969-8493920CFE25}"/>
    <dgm:cxn modelId="{631F91B0-1046-4C54-882B-9DE8909BB257}" type="presOf" srcId="{F73BE16F-5F65-40FD-9655-3F42CC3D7F70}" destId="{1F636EB8-572E-43DF-BD43-0BBB55D00B30}" srcOrd="0" destOrd="0" presId="urn:microsoft.com/office/officeart/2005/8/layout/default"/>
    <dgm:cxn modelId="{800527AB-8C80-46D9-834D-F2400EFAA45D}" type="presOf" srcId="{8F6611B6-8835-489B-A3EC-780D3B3DD710}" destId="{F11853A4-F6FD-48FA-B1EF-3F30070A4DCF}" srcOrd="0" destOrd="0" presId="urn:microsoft.com/office/officeart/2005/8/layout/default"/>
    <dgm:cxn modelId="{D0D17745-77B8-413D-8ABC-14BE862D1FDE}" srcId="{B01EE62D-4782-48B7-8072-950261B72CFF}" destId="{D41EEC2A-CD16-46BC-A3E3-33C232D95608}" srcOrd="5" destOrd="0" parTransId="{9C671064-96F8-4E46-BD4A-6533401759A3}" sibTransId="{721D69FC-1377-4043-8CAC-E6A7B08FD241}"/>
    <dgm:cxn modelId="{83C4890D-9380-4289-99FB-140B9B3AEF4F}" type="presParOf" srcId="{B7D14E0E-8D13-4E90-A22F-EB0BEBAFF52F}" destId="{1F636EB8-572E-43DF-BD43-0BBB55D00B30}" srcOrd="0" destOrd="0" presId="urn:microsoft.com/office/officeart/2005/8/layout/default"/>
    <dgm:cxn modelId="{195878D2-5BF3-4FDD-A6FC-3A9032BF4937}" type="presParOf" srcId="{B7D14E0E-8D13-4E90-A22F-EB0BEBAFF52F}" destId="{AEAFB8D9-E2A7-422B-8F4A-5097BE950C76}" srcOrd="1" destOrd="0" presId="urn:microsoft.com/office/officeart/2005/8/layout/default"/>
    <dgm:cxn modelId="{C57E63F8-98DD-4085-92D6-5AC0AB7694E7}" type="presParOf" srcId="{B7D14E0E-8D13-4E90-A22F-EB0BEBAFF52F}" destId="{9C3CA386-6497-42CA-A908-A21F688BAE05}" srcOrd="2" destOrd="0" presId="urn:microsoft.com/office/officeart/2005/8/layout/default"/>
    <dgm:cxn modelId="{B1B2CC04-1879-4D98-8F68-93A7E7F76CEC}" type="presParOf" srcId="{B7D14E0E-8D13-4E90-A22F-EB0BEBAFF52F}" destId="{7BE559D1-F081-45BD-B111-334E57E56611}" srcOrd="3" destOrd="0" presId="urn:microsoft.com/office/officeart/2005/8/layout/default"/>
    <dgm:cxn modelId="{2E0A6931-4AA2-49A9-8436-28327000E18A}" type="presParOf" srcId="{B7D14E0E-8D13-4E90-A22F-EB0BEBAFF52F}" destId="{F11853A4-F6FD-48FA-B1EF-3F30070A4DCF}" srcOrd="4" destOrd="0" presId="urn:microsoft.com/office/officeart/2005/8/layout/default"/>
    <dgm:cxn modelId="{2E72E362-DC1F-4BB1-A4C4-10F98E1F6D80}" type="presParOf" srcId="{B7D14E0E-8D13-4E90-A22F-EB0BEBAFF52F}" destId="{93530A56-F4C7-4857-BC0D-BECFA987009F}" srcOrd="5" destOrd="0" presId="urn:microsoft.com/office/officeart/2005/8/layout/default"/>
    <dgm:cxn modelId="{505C8AA0-3684-4FE5-9635-7B32C962377F}" type="presParOf" srcId="{B7D14E0E-8D13-4E90-A22F-EB0BEBAFF52F}" destId="{ABD14B89-6547-41BB-9A38-D91DB94C3A17}" srcOrd="6" destOrd="0" presId="urn:microsoft.com/office/officeart/2005/8/layout/default"/>
    <dgm:cxn modelId="{DC2A064C-D9B6-4478-A18F-39C7C6358E92}" type="presParOf" srcId="{B7D14E0E-8D13-4E90-A22F-EB0BEBAFF52F}" destId="{3185C1C0-1CD0-4380-ACCB-9288CC689EF4}" srcOrd="7" destOrd="0" presId="urn:microsoft.com/office/officeart/2005/8/layout/default"/>
    <dgm:cxn modelId="{21859330-1375-44C9-B491-04A1791803AB}" type="presParOf" srcId="{B7D14E0E-8D13-4E90-A22F-EB0BEBAFF52F}" destId="{1E9EBBBB-07BC-4874-85EE-0A3E3AD8346F}" srcOrd="8" destOrd="0" presId="urn:microsoft.com/office/officeart/2005/8/layout/default"/>
    <dgm:cxn modelId="{5F466218-8F02-4378-BB81-EDE8A2D5993F}" type="presParOf" srcId="{B7D14E0E-8D13-4E90-A22F-EB0BEBAFF52F}" destId="{4115889F-4428-4F69-B3D0-9DE2FC40064E}" srcOrd="9" destOrd="0" presId="urn:microsoft.com/office/officeart/2005/8/layout/default"/>
    <dgm:cxn modelId="{48E45BD8-1D49-40A5-8CEA-8D1B67800124}" type="presParOf" srcId="{B7D14E0E-8D13-4E90-A22F-EB0BEBAFF52F}" destId="{2D36D957-2DD9-432F-A131-C4A485AF91E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E3FC1CD-759F-48C3-8C6A-662CA76CE654}" type="doc">
      <dgm:prSet loTypeId="urn:microsoft.com/office/officeart/2005/8/layout/default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F5CB1435-1A72-4771-A1F0-B4BD461C83B1}">
      <dgm:prSet phldrT="[Texto]"/>
      <dgm:spPr/>
      <dgm:t>
        <a:bodyPr/>
        <a:lstStyle/>
        <a:p>
          <a:r>
            <a:rPr lang="es-MX" dirty="0" smtClean="0"/>
            <a:t>Derechos y acceso a las prerrogativas de los candidatos y Partidos Políticos</a:t>
          </a:r>
          <a:endParaRPr lang="es-MX" dirty="0"/>
        </a:p>
      </dgm:t>
    </dgm:pt>
    <dgm:pt modelId="{684405A8-983D-4A9A-B54D-6FD9B8A61916}" type="parTrans" cxnId="{58C17DD8-EB1E-4310-AA61-8DF2C2F7E0E2}">
      <dgm:prSet/>
      <dgm:spPr/>
      <dgm:t>
        <a:bodyPr/>
        <a:lstStyle/>
        <a:p>
          <a:endParaRPr lang="es-MX"/>
        </a:p>
      </dgm:t>
    </dgm:pt>
    <dgm:pt modelId="{2DB20F2A-2F4E-4529-9827-1ECAF5227008}" type="sibTrans" cxnId="{58C17DD8-EB1E-4310-AA61-8DF2C2F7E0E2}">
      <dgm:prSet/>
      <dgm:spPr/>
      <dgm:t>
        <a:bodyPr/>
        <a:lstStyle/>
        <a:p>
          <a:endParaRPr lang="es-MX"/>
        </a:p>
      </dgm:t>
    </dgm:pt>
    <dgm:pt modelId="{F35D3C14-78FE-4802-AD3E-1A1BC305EAFD}">
      <dgm:prSet phldrT="[Texto]"/>
      <dgm:spPr/>
      <dgm:t>
        <a:bodyPr/>
        <a:lstStyle/>
        <a:p>
          <a:r>
            <a:rPr lang="es-MX" dirty="0" smtClean="0"/>
            <a:t>Preparación de la Jornada Electoral</a:t>
          </a:r>
          <a:endParaRPr lang="es-MX" dirty="0"/>
        </a:p>
      </dgm:t>
    </dgm:pt>
    <dgm:pt modelId="{A6665ECE-CD6C-4F4C-A693-B22AF3C9663F}" type="parTrans" cxnId="{51308F00-0167-40D7-A7E4-3636E2B3E8EC}">
      <dgm:prSet/>
      <dgm:spPr/>
      <dgm:t>
        <a:bodyPr/>
        <a:lstStyle/>
        <a:p>
          <a:endParaRPr lang="es-MX"/>
        </a:p>
      </dgm:t>
    </dgm:pt>
    <dgm:pt modelId="{42FA6FF3-B259-48B8-9EC9-FDA6386AFE39}" type="sibTrans" cxnId="{51308F00-0167-40D7-A7E4-3636E2B3E8EC}">
      <dgm:prSet/>
      <dgm:spPr/>
      <dgm:t>
        <a:bodyPr/>
        <a:lstStyle/>
        <a:p>
          <a:endParaRPr lang="es-MX"/>
        </a:p>
      </dgm:t>
    </dgm:pt>
    <dgm:pt modelId="{65C8EAC9-6D56-4120-B989-F1CCDD124217}">
      <dgm:prSet phldrT="[Texto]"/>
      <dgm:spPr/>
      <dgm:t>
        <a:bodyPr/>
        <a:lstStyle/>
        <a:p>
          <a:r>
            <a:rPr lang="es-MX" dirty="0" smtClean="0"/>
            <a:t>Impresión y producción de documentos y materiales electorales</a:t>
          </a:r>
          <a:endParaRPr lang="es-MX" dirty="0"/>
        </a:p>
      </dgm:t>
    </dgm:pt>
    <dgm:pt modelId="{0767103E-2033-4730-B929-6885E77F3A32}" type="parTrans" cxnId="{966398BE-2450-42C1-8EDC-3FAF26E2E544}">
      <dgm:prSet/>
      <dgm:spPr/>
      <dgm:t>
        <a:bodyPr/>
        <a:lstStyle/>
        <a:p>
          <a:endParaRPr lang="es-MX"/>
        </a:p>
      </dgm:t>
    </dgm:pt>
    <dgm:pt modelId="{102533BE-08C8-46C6-886B-09E8F35ABAA2}" type="sibTrans" cxnId="{966398BE-2450-42C1-8EDC-3FAF26E2E544}">
      <dgm:prSet/>
      <dgm:spPr/>
      <dgm:t>
        <a:bodyPr/>
        <a:lstStyle/>
        <a:p>
          <a:endParaRPr lang="es-MX"/>
        </a:p>
      </dgm:t>
    </dgm:pt>
    <dgm:pt modelId="{1B2BD1ED-CCAA-456A-9842-2FE34515E50D}">
      <dgm:prSet phldrT="[Texto]"/>
      <dgm:spPr/>
      <dgm:t>
        <a:bodyPr/>
        <a:lstStyle/>
        <a:p>
          <a:r>
            <a:rPr lang="es-MX" dirty="0" smtClean="0"/>
            <a:t>Escrutinio y cómputo </a:t>
          </a:r>
          <a:endParaRPr lang="es-MX" dirty="0"/>
        </a:p>
      </dgm:t>
    </dgm:pt>
    <dgm:pt modelId="{92F9D61E-7054-4B97-9E5D-4386F40AC975}" type="parTrans" cxnId="{7D4F8B34-359E-4BB9-87D0-A210BD0D5FED}">
      <dgm:prSet/>
      <dgm:spPr/>
      <dgm:t>
        <a:bodyPr/>
        <a:lstStyle/>
        <a:p>
          <a:endParaRPr lang="es-MX"/>
        </a:p>
      </dgm:t>
    </dgm:pt>
    <dgm:pt modelId="{675947FA-E37C-4D72-8B41-58C40E3F5724}" type="sibTrans" cxnId="{7D4F8B34-359E-4BB9-87D0-A210BD0D5FED}">
      <dgm:prSet/>
      <dgm:spPr/>
      <dgm:t>
        <a:bodyPr/>
        <a:lstStyle/>
        <a:p>
          <a:endParaRPr lang="es-MX"/>
        </a:p>
      </dgm:t>
    </dgm:pt>
    <dgm:pt modelId="{17B92522-68BA-4395-8318-652F1BEB694E}">
      <dgm:prSet phldrT="[Texto]"/>
      <dgm:spPr/>
      <dgm:t>
        <a:bodyPr/>
        <a:lstStyle/>
        <a:p>
          <a:r>
            <a:rPr lang="es-MX" dirty="0" smtClean="0"/>
            <a:t>Declaración de validez y otorgamiento de constancias en elecciones de diputados y senadores </a:t>
          </a:r>
          <a:endParaRPr lang="es-MX" dirty="0"/>
        </a:p>
      </dgm:t>
    </dgm:pt>
    <dgm:pt modelId="{20E8110C-C707-4435-8C9A-3B5D95DF4708}" type="parTrans" cxnId="{42DF4912-B33F-4E44-846B-F0C1713EE8BB}">
      <dgm:prSet/>
      <dgm:spPr/>
      <dgm:t>
        <a:bodyPr/>
        <a:lstStyle/>
        <a:p>
          <a:endParaRPr lang="es-MX"/>
        </a:p>
      </dgm:t>
    </dgm:pt>
    <dgm:pt modelId="{E29F05C1-2FF2-4838-A8EB-194B11A5D6C0}" type="sibTrans" cxnId="{42DF4912-B33F-4E44-846B-F0C1713EE8BB}">
      <dgm:prSet/>
      <dgm:spPr/>
      <dgm:t>
        <a:bodyPr/>
        <a:lstStyle/>
        <a:p>
          <a:endParaRPr lang="es-MX"/>
        </a:p>
      </dgm:t>
    </dgm:pt>
    <dgm:pt modelId="{FC56E372-B8CE-4022-9895-E5E114FEA8CE}">
      <dgm:prSet phldrT="[Texto]"/>
      <dgm:spPr/>
      <dgm:t>
        <a:bodyPr/>
        <a:lstStyle/>
        <a:p>
          <a:r>
            <a:rPr lang="es-MX" dirty="0" smtClean="0"/>
            <a:t>Cómputo de la elección Presidencial en cada distrito uninominal</a:t>
          </a:r>
        </a:p>
        <a:p>
          <a:endParaRPr lang="es-MX" dirty="0"/>
        </a:p>
      </dgm:t>
    </dgm:pt>
    <dgm:pt modelId="{4E9B1572-D856-43FA-B798-BC4980CF90CC}" type="parTrans" cxnId="{878FD47C-90A8-426F-94E7-8AA93A4ED7BD}">
      <dgm:prSet/>
      <dgm:spPr/>
      <dgm:t>
        <a:bodyPr/>
        <a:lstStyle/>
        <a:p>
          <a:endParaRPr lang="es-MX"/>
        </a:p>
      </dgm:t>
    </dgm:pt>
    <dgm:pt modelId="{090F1987-5C8D-4A9B-A72C-2DB7C5D1FB80}" type="sibTrans" cxnId="{878FD47C-90A8-426F-94E7-8AA93A4ED7BD}">
      <dgm:prSet/>
      <dgm:spPr/>
      <dgm:t>
        <a:bodyPr/>
        <a:lstStyle/>
        <a:p>
          <a:endParaRPr lang="es-MX"/>
        </a:p>
      </dgm:t>
    </dgm:pt>
    <dgm:pt modelId="{BDB11108-BFE9-456B-AEC2-7DA122ADE368}" type="pres">
      <dgm:prSet presAssocID="{1E3FC1CD-759F-48C3-8C6A-662CA76CE65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FCB224E-8DF5-4F02-A0F7-9813AF44186E}" type="pres">
      <dgm:prSet presAssocID="{F5CB1435-1A72-4771-A1F0-B4BD461C83B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BE8D8EC-74F7-4551-AD86-4A7B1C38A684}" type="pres">
      <dgm:prSet presAssocID="{2DB20F2A-2F4E-4529-9827-1ECAF5227008}" presName="sibTrans" presStyleCnt="0"/>
      <dgm:spPr/>
    </dgm:pt>
    <dgm:pt modelId="{5ED00501-A7EA-44C6-87B0-F5878435B2CF}" type="pres">
      <dgm:prSet presAssocID="{F35D3C14-78FE-4802-AD3E-1A1BC305EAFD}" presName="node" presStyleLbl="node1" presStyleIdx="1" presStyleCnt="6" custLinFactNeighborY="64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CF08DD-E415-419D-B298-68322FFEEF85}" type="pres">
      <dgm:prSet presAssocID="{42FA6FF3-B259-48B8-9EC9-FDA6386AFE39}" presName="sibTrans" presStyleCnt="0"/>
      <dgm:spPr/>
    </dgm:pt>
    <dgm:pt modelId="{01E97C3C-B195-4018-9159-61AB8B215F86}" type="pres">
      <dgm:prSet presAssocID="{65C8EAC9-6D56-4120-B989-F1CCDD12421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65FB9A-6ECF-420E-8A3A-AE79580D67F9}" type="pres">
      <dgm:prSet presAssocID="{102533BE-08C8-46C6-886B-09E8F35ABAA2}" presName="sibTrans" presStyleCnt="0"/>
      <dgm:spPr/>
    </dgm:pt>
    <dgm:pt modelId="{14EAA3F5-CD47-4F51-9BEA-579F477C7AC4}" type="pres">
      <dgm:prSet presAssocID="{1B2BD1ED-CCAA-456A-9842-2FE34515E50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4142D7-9D04-4BC3-818E-C2442D0A7676}" type="pres">
      <dgm:prSet presAssocID="{675947FA-E37C-4D72-8B41-58C40E3F5724}" presName="sibTrans" presStyleCnt="0"/>
      <dgm:spPr/>
    </dgm:pt>
    <dgm:pt modelId="{E27621EB-FC0D-4062-AD2E-35DDDCADECF9}" type="pres">
      <dgm:prSet presAssocID="{17B92522-68BA-4395-8318-652F1BEB694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66ED1C-581E-4555-8438-F6652D79ADFB}" type="pres">
      <dgm:prSet presAssocID="{E29F05C1-2FF2-4838-A8EB-194B11A5D6C0}" presName="sibTrans" presStyleCnt="0"/>
      <dgm:spPr/>
    </dgm:pt>
    <dgm:pt modelId="{C2DE385C-A482-4786-B1D9-2395A448EBA5}" type="pres">
      <dgm:prSet presAssocID="{FC56E372-B8CE-4022-9895-E5E114FEA8C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C8A3D32-175E-4187-A98F-BC8B06BF69BA}" type="presOf" srcId="{F5CB1435-1A72-4771-A1F0-B4BD461C83B1}" destId="{0FCB224E-8DF5-4F02-A0F7-9813AF44186E}" srcOrd="0" destOrd="0" presId="urn:microsoft.com/office/officeart/2005/8/layout/default"/>
    <dgm:cxn modelId="{878FD47C-90A8-426F-94E7-8AA93A4ED7BD}" srcId="{1E3FC1CD-759F-48C3-8C6A-662CA76CE654}" destId="{FC56E372-B8CE-4022-9895-E5E114FEA8CE}" srcOrd="5" destOrd="0" parTransId="{4E9B1572-D856-43FA-B798-BC4980CF90CC}" sibTransId="{090F1987-5C8D-4A9B-A72C-2DB7C5D1FB80}"/>
    <dgm:cxn modelId="{10E21B42-9EC1-4577-BA6B-5BA7B3036B9E}" type="presOf" srcId="{F35D3C14-78FE-4802-AD3E-1A1BC305EAFD}" destId="{5ED00501-A7EA-44C6-87B0-F5878435B2CF}" srcOrd="0" destOrd="0" presId="urn:microsoft.com/office/officeart/2005/8/layout/default"/>
    <dgm:cxn modelId="{4806ADB7-228C-4670-AF6F-EBB49A0DE8B0}" type="presOf" srcId="{1E3FC1CD-759F-48C3-8C6A-662CA76CE654}" destId="{BDB11108-BFE9-456B-AEC2-7DA122ADE368}" srcOrd="0" destOrd="0" presId="urn:microsoft.com/office/officeart/2005/8/layout/default"/>
    <dgm:cxn modelId="{E5DC401A-9DF5-44B7-8FFB-1AD7FC581985}" type="presOf" srcId="{65C8EAC9-6D56-4120-B989-F1CCDD124217}" destId="{01E97C3C-B195-4018-9159-61AB8B215F86}" srcOrd="0" destOrd="0" presId="urn:microsoft.com/office/officeart/2005/8/layout/default"/>
    <dgm:cxn modelId="{42DF4912-B33F-4E44-846B-F0C1713EE8BB}" srcId="{1E3FC1CD-759F-48C3-8C6A-662CA76CE654}" destId="{17B92522-68BA-4395-8318-652F1BEB694E}" srcOrd="4" destOrd="0" parTransId="{20E8110C-C707-4435-8C9A-3B5D95DF4708}" sibTransId="{E29F05C1-2FF2-4838-A8EB-194B11A5D6C0}"/>
    <dgm:cxn modelId="{B463F661-9838-410A-BC87-D9DF30960CF5}" type="presOf" srcId="{1B2BD1ED-CCAA-456A-9842-2FE34515E50D}" destId="{14EAA3F5-CD47-4F51-9BEA-579F477C7AC4}" srcOrd="0" destOrd="0" presId="urn:microsoft.com/office/officeart/2005/8/layout/default"/>
    <dgm:cxn modelId="{C77C2F8C-0CCF-47CA-AA75-96F33E713368}" type="presOf" srcId="{17B92522-68BA-4395-8318-652F1BEB694E}" destId="{E27621EB-FC0D-4062-AD2E-35DDDCADECF9}" srcOrd="0" destOrd="0" presId="urn:microsoft.com/office/officeart/2005/8/layout/default"/>
    <dgm:cxn modelId="{966398BE-2450-42C1-8EDC-3FAF26E2E544}" srcId="{1E3FC1CD-759F-48C3-8C6A-662CA76CE654}" destId="{65C8EAC9-6D56-4120-B989-F1CCDD124217}" srcOrd="2" destOrd="0" parTransId="{0767103E-2033-4730-B929-6885E77F3A32}" sibTransId="{102533BE-08C8-46C6-886B-09E8F35ABAA2}"/>
    <dgm:cxn modelId="{51308F00-0167-40D7-A7E4-3636E2B3E8EC}" srcId="{1E3FC1CD-759F-48C3-8C6A-662CA76CE654}" destId="{F35D3C14-78FE-4802-AD3E-1A1BC305EAFD}" srcOrd="1" destOrd="0" parTransId="{A6665ECE-CD6C-4F4C-A693-B22AF3C9663F}" sibTransId="{42FA6FF3-B259-48B8-9EC9-FDA6386AFE39}"/>
    <dgm:cxn modelId="{58C17DD8-EB1E-4310-AA61-8DF2C2F7E0E2}" srcId="{1E3FC1CD-759F-48C3-8C6A-662CA76CE654}" destId="{F5CB1435-1A72-4771-A1F0-B4BD461C83B1}" srcOrd="0" destOrd="0" parTransId="{684405A8-983D-4A9A-B54D-6FD9B8A61916}" sibTransId="{2DB20F2A-2F4E-4529-9827-1ECAF5227008}"/>
    <dgm:cxn modelId="{7D4F8B34-359E-4BB9-87D0-A210BD0D5FED}" srcId="{1E3FC1CD-759F-48C3-8C6A-662CA76CE654}" destId="{1B2BD1ED-CCAA-456A-9842-2FE34515E50D}" srcOrd="3" destOrd="0" parTransId="{92F9D61E-7054-4B97-9E5D-4386F40AC975}" sibTransId="{675947FA-E37C-4D72-8B41-58C40E3F5724}"/>
    <dgm:cxn modelId="{4C6E715C-B820-43D7-A0B2-6795BFAB5A45}" type="presOf" srcId="{FC56E372-B8CE-4022-9895-E5E114FEA8CE}" destId="{C2DE385C-A482-4786-B1D9-2395A448EBA5}" srcOrd="0" destOrd="0" presId="urn:microsoft.com/office/officeart/2005/8/layout/default"/>
    <dgm:cxn modelId="{80BA4056-688D-450B-ABA3-38AD217A2A2B}" type="presParOf" srcId="{BDB11108-BFE9-456B-AEC2-7DA122ADE368}" destId="{0FCB224E-8DF5-4F02-A0F7-9813AF44186E}" srcOrd="0" destOrd="0" presId="urn:microsoft.com/office/officeart/2005/8/layout/default"/>
    <dgm:cxn modelId="{C762B2F8-54CA-4346-8D0F-01B671EA38DF}" type="presParOf" srcId="{BDB11108-BFE9-456B-AEC2-7DA122ADE368}" destId="{4BE8D8EC-74F7-4551-AD86-4A7B1C38A684}" srcOrd="1" destOrd="0" presId="urn:microsoft.com/office/officeart/2005/8/layout/default"/>
    <dgm:cxn modelId="{67ABDD1C-2E16-4A96-A35A-CE72B3319D54}" type="presParOf" srcId="{BDB11108-BFE9-456B-AEC2-7DA122ADE368}" destId="{5ED00501-A7EA-44C6-87B0-F5878435B2CF}" srcOrd="2" destOrd="0" presId="urn:microsoft.com/office/officeart/2005/8/layout/default"/>
    <dgm:cxn modelId="{BC6CCAB7-464F-4399-8930-B4E8C5F995D1}" type="presParOf" srcId="{BDB11108-BFE9-456B-AEC2-7DA122ADE368}" destId="{20CF08DD-E415-419D-B298-68322FFEEF85}" srcOrd="3" destOrd="0" presId="urn:microsoft.com/office/officeart/2005/8/layout/default"/>
    <dgm:cxn modelId="{2F56C6E5-0CAB-4517-A650-73A3F82C0E24}" type="presParOf" srcId="{BDB11108-BFE9-456B-AEC2-7DA122ADE368}" destId="{01E97C3C-B195-4018-9159-61AB8B215F86}" srcOrd="4" destOrd="0" presId="urn:microsoft.com/office/officeart/2005/8/layout/default"/>
    <dgm:cxn modelId="{B73492F2-F482-4BA1-9709-A40494CCE676}" type="presParOf" srcId="{BDB11108-BFE9-456B-AEC2-7DA122ADE368}" destId="{D765FB9A-6ECF-420E-8A3A-AE79580D67F9}" srcOrd="5" destOrd="0" presId="urn:microsoft.com/office/officeart/2005/8/layout/default"/>
    <dgm:cxn modelId="{0D49773C-1622-4B24-8B6A-7D713D558E91}" type="presParOf" srcId="{BDB11108-BFE9-456B-AEC2-7DA122ADE368}" destId="{14EAA3F5-CD47-4F51-9BEA-579F477C7AC4}" srcOrd="6" destOrd="0" presId="urn:microsoft.com/office/officeart/2005/8/layout/default"/>
    <dgm:cxn modelId="{B2D73B01-B0AA-4361-A89E-B79AA8656687}" type="presParOf" srcId="{BDB11108-BFE9-456B-AEC2-7DA122ADE368}" destId="{B34142D7-9D04-4BC3-818E-C2442D0A7676}" srcOrd="7" destOrd="0" presId="urn:microsoft.com/office/officeart/2005/8/layout/default"/>
    <dgm:cxn modelId="{ADE53216-952F-436C-996E-4E1687E2897B}" type="presParOf" srcId="{BDB11108-BFE9-456B-AEC2-7DA122ADE368}" destId="{E27621EB-FC0D-4062-AD2E-35DDDCADECF9}" srcOrd="8" destOrd="0" presId="urn:microsoft.com/office/officeart/2005/8/layout/default"/>
    <dgm:cxn modelId="{F0EB296B-FCBE-40C8-8433-6FB767466DE3}" type="presParOf" srcId="{BDB11108-BFE9-456B-AEC2-7DA122ADE368}" destId="{1266ED1C-581E-4555-8438-F6652D79ADFB}" srcOrd="9" destOrd="0" presId="urn:microsoft.com/office/officeart/2005/8/layout/default"/>
    <dgm:cxn modelId="{16EB337F-22A1-411D-9DA6-63F213D5B122}" type="presParOf" srcId="{BDB11108-BFE9-456B-AEC2-7DA122ADE368}" destId="{C2DE385C-A482-4786-B1D9-2395A448EBA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40930A-6506-4D01-B091-9B447E9B124A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1E12B2D-17C4-40BF-9114-75D9BDB7B656}">
      <dgm:prSet phldrT="[Texto]" custT="1"/>
      <dgm:spPr>
        <a:solidFill>
          <a:srgbClr val="BD2D4F"/>
        </a:solidFill>
      </dgm:spPr>
      <dgm:t>
        <a:bodyPr/>
        <a:lstStyle/>
        <a:p>
          <a:r>
            <a:rPr lang="es-MX" sz="3200" dirty="0" smtClean="0"/>
            <a:t>Se necesita cuando menos el voto de 8 Consejeros :</a:t>
          </a:r>
          <a:endParaRPr lang="es-MX" sz="3200" dirty="0"/>
        </a:p>
      </dgm:t>
    </dgm:pt>
    <dgm:pt modelId="{3998AD52-24AB-4C2B-8A00-CB91102A39CE}" type="parTrans" cxnId="{A4007086-C8F7-45EF-8871-9F75D0DB1815}">
      <dgm:prSet/>
      <dgm:spPr/>
      <dgm:t>
        <a:bodyPr/>
        <a:lstStyle/>
        <a:p>
          <a:endParaRPr lang="es-MX"/>
        </a:p>
      </dgm:t>
    </dgm:pt>
    <dgm:pt modelId="{3380C489-2BF2-4682-AC0A-648F0667E21B}" type="sibTrans" cxnId="{A4007086-C8F7-45EF-8871-9F75D0DB1815}">
      <dgm:prSet/>
      <dgm:spPr/>
      <dgm:t>
        <a:bodyPr/>
        <a:lstStyle/>
        <a:p>
          <a:endParaRPr lang="es-MX"/>
        </a:p>
      </dgm:t>
    </dgm:pt>
    <dgm:pt modelId="{F83C3AAE-B9E0-4A7D-A68D-7B62E55F6F84}">
      <dgm:prSet phldrT="[Texto]" custT="1"/>
      <dgm:spPr/>
      <dgm:t>
        <a:bodyPr/>
        <a:lstStyle/>
        <a:p>
          <a:r>
            <a:rPr lang="es-MX" sz="3200" dirty="0" smtClean="0"/>
            <a:t>Asumir directamente las actividades de los OPLES</a:t>
          </a:r>
          <a:endParaRPr lang="es-MX" sz="3200" dirty="0"/>
        </a:p>
      </dgm:t>
    </dgm:pt>
    <dgm:pt modelId="{DD4E4D19-A564-4EC4-992C-26E2B1B4DDFE}" type="parTrans" cxnId="{F528BBDC-0043-4582-8F29-D6593DBA8B5B}">
      <dgm:prSet/>
      <dgm:spPr>
        <a:ln>
          <a:solidFill>
            <a:schemeClr val="bg1"/>
          </a:solidFill>
        </a:ln>
      </dgm:spPr>
      <dgm:t>
        <a:bodyPr/>
        <a:lstStyle/>
        <a:p>
          <a:endParaRPr lang="es-MX"/>
        </a:p>
      </dgm:t>
    </dgm:pt>
    <dgm:pt modelId="{504599A4-4B1A-4FAC-983E-B3BC0C4E2B9A}" type="sibTrans" cxnId="{F528BBDC-0043-4582-8F29-D6593DBA8B5B}">
      <dgm:prSet/>
      <dgm:spPr/>
      <dgm:t>
        <a:bodyPr/>
        <a:lstStyle/>
        <a:p>
          <a:endParaRPr lang="es-MX"/>
        </a:p>
      </dgm:t>
    </dgm:pt>
    <dgm:pt modelId="{B0518191-B317-46AF-95DE-F920D521290B}">
      <dgm:prSet phldrT="[Texto]"/>
      <dgm:spPr>
        <a:solidFill>
          <a:srgbClr val="044FE6"/>
        </a:solidFill>
      </dgm:spPr>
      <dgm:t>
        <a:bodyPr/>
        <a:lstStyle/>
        <a:p>
          <a:r>
            <a:rPr lang="es-MX" dirty="0" smtClean="0"/>
            <a:t>Delegar en los órganos electorales locales las atribuciones relacionadas con la organización electoral, sin perjuicio de reasumir su ejercicio directo en cualquier momento </a:t>
          </a:r>
          <a:endParaRPr lang="es-MX" dirty="0"/>
        </a:p>
      </dgm:t>
    </dgm:pt>
    <dgm:pt modelId="{2F5AF9B3-31DE-43BC-82FE-18308A9BBCB5}" type="parTrans" cxnId="{FC10E14F-6122-4A89-81BB-C35DBAAA65A8}">
      <dgm:prSet/>
      <dgm:spPr>
        <a:ln>
          <a:solidFill>
            <a:schemeClr val="bg1"/>
          </a:solidFill>
        </a:ln>
      </dgm:spPr>
      <dgm:t>
        <a:bodyPr/>
        <a:lstStyle/>
        <a:p>
          <a:endParaRPr lang="es-MX"/>
        </a:p>
      </dgm:t>
    </dgm:pt>
    <dgm:pt modelId="{70C2097A-C58B-42AD-985B-C08512BA7A8C}" type="sibTrans" cxnId="{FC10E14F-6122-4A89-81BB-C35DBAAA65A8}">
      <dgm:prSet/>
      <dgm:spPr/>
      <dgm:t>
        <a:bodyPr/>
        <a:lstStyle/>
        <a:p>
          <a:endParaRPr lang="es-MX"/>
        </a:p>
      </dgm:t>
    </dgm:pt>
    <dgm:pt modelId="{E99FA61B-85AC-4D8F-ABBD-41503E066CDB}">
      <dgm:prSet phldrT="[Text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solidFill>
            <a:srgbClr val="FFC000"/>
          </a:solidFill>
        </a:ln>
      </dgm:spPr>
      <dgm:t>
        <a:bodyPr/>
        <a:lstStyle/>
        <a:p>
          <a:r>
            <a:rPr lang="es-MX" dirty="0" smtClean="0"/>
            <a:t>Atraer a su conocimiento cualquier asunto de la competencia de los órganos electorales locales, por su trascendencia o para sentar un criterio de interpretación</a:t>
          </a:r>
          <a:endParaRPr lang="es-MX" dirty="0"/>
        </a:p>
      </dgm:t>
    </dgm:pt>
    <dgm:pt modelId="{1DF453A3-16E7-4539-960C-DDADE0BFB21F}" type="parTrans" cxnId="{DEF63C73-FCF6-4C80-A879-BAA822DFD365}">
      <dgm:prSet/>
      <dgm:spPr>
        <a:ln>
          <a:solidFill>
            <a:schemeClr val="bg1"/>
          </a:solidFill>
        </a:ln>
      </dgm:spPr>
      <dgm:t>
        <a:bodyPr/>
        <a:lstStyle/>
        <a:p>
          <a:endParaRPr lang="es-MX"/>
        </a:p>
      </dgm:t>
    </dgm:pt>
    <dgm:pt modelId="{78C3F643-C36D-4AF8-B6E6-FE247E1568A8}" type="sibTrans" cxnId="{DEF63C73-FCF6-4C80-A879-BAA822DFD365}">
      <dgm:prSet/>
      <dgm:spPr/>
      <dgm:t>
        <a:bodyPr/>
        <a:lstStyle/>
        <a:p>
          <a:endParaRPr lang="es-MX"/>
        </a:p>
      </dgm:t>
    </dgm:pt>
    <dgm:pt modelId="{FF577E2E-CDDE-4866-B5ED-6100420D3B86}" type="pres">
      <dgm:prSet presAssocID="{2540930A-6506-4D01-B091-9B447E9B12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63C94AA-BCE9-4B95-BF5A-0D9819194736}" type="pres">
      <dgm:prSet presAssocID="{61E12B2D-17C4-40BF-9114-75D9BDB7B656}" presName="hierRoot1" presStyleCnt="0">
        <dgm:presLayoutVars>
          <dgm:hierBranch val="init"/>
        </dgm:presLayoutVars>
      </dgm:prSet>
      <dgm:spPr/>
    </dgm:pt>
    <dgm:pt modelId="{1CD511CD-8A0A-4B72-B871-29053045D770}" type="pres">
      <dgm:prSet presAssocID="{61E12B2D-17C4-40BF-9114-75D9BDB7B656}" presName="rootComposite1" presStyleCnt="0"/>
      <dgm:spPr/>
    </dgm:pt>
    <dgm:pt modelId="{077CB7DA-A0CB-43D5-B7DF-A93A48ADCD25}" type="pres">
      <dgm:prSet presAssocID="{61E12B2D-17C4-40BF-9114-75D9BDB7B656}" presName="rootText1" presStyleLbl="node0" presStyleIdx="0" presStyleCnt="1" custScaleY="11943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BFEE001-490A-433B-A89E-BE7EFA61EEC6}" type="pres">
      <dgm:prSet presAssocID="{61E12B2D-17C4-40BF-9114-75D9BDB7B656}" presName="rootConnector1" presStyleLbl="node1" presStyleIdx="0" presStyleCnt="0"/>
      <dgm:spPr/>
      <dgm:t>
        <a:bodyPr/>
        <a:lstStyle/>
        <a:p>
          <a:endParaRPr lang="es-MX"/>
        </a:p>
      </dgm:t>
    </dgm:pt>
    <dgm:pt modelId="{90655DBC-7FFC-42C2-9F79-31ADB1760DA2}" type="pres">
      <dgm:prSet presAssocID="{61E12B2D-17C4-40BF-9114-75D9BDB7B656}" presName="hierChild2" presStyleCnt="0"/>
      <dgm:spPr/>
    </dgm:pt>
    <dgm:pt modelId="{E2CA8F71-86BA-433A-AFD2-F0BCADFB3AEE}" type="pres">
      <dgm:prSet presAssocID="{DD4E4D19-A564-4EC4-992C-26E2B1B4DDF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D605DD7-E932-4FA4-B278-A9B79C20C678}" type="pres">
      <dgm:prSet presAssocID="{F83C3AAE-B9E0-4A7D-A68D-7B62E55F6F84}" presName="hierRoot2" presStyleCnt="0">
        <dgm:presLayoutVars>
          <dgm:hierBranch val="init"/>
        </dgm:presLayoutVars>
      </dgm:prSet>
      <dgm:spPr/>
    </dgm:pt>
    <dgm:pt modelId="{A3562F86-2CE2-462F-A92E-1685B59BA029}" type="pres">
      <dgm:prSet presAssocID="{F83C3AAE-B9E0-4A7D-A68D-7B62E55F6F84}" presName="rootComposite" presStyleCnt="0"/>
      <dgm:spPr/>
    </dgm:pt>
    <dgm:pt modelId="{CDAD062D-7A99-4D24-8D83-55706F8659AD}" type="pres">
      <dgm:prSet presAssocID="{F83C3AAE-B9E0-4A7D-A68D-7B62E55F6F84}" presName="rootText" presStyleLbl="node2" presStyleIdx="0" presStyleCnt="3" custScaleY="145792" custLinFactNeighborX="-69" custLinFactNeighborY="-66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E2C941F-F24E-47F5-899C-CDB9584D78BB}" type="pres">
      <dgm:prSet presAssocID="{F83C3AAE-B9E0-4A7D-A68D-7B62E55F6F84}" presName="rootConnector" presStyleLbl="node2" presStyleIdx="0" presStyleCnt="3"/>
      <dgm:spPr/>
      <dgm:t>
        <a:bodyPr/>
        <a:lstStyle/>
        <a:p>
          <a:endParaRPr lang="es-MX"/>
        </a:p>
      </dgm:t>
    </dgm:pt>
    <dgm:pt modelId="{1F904FC8-FA0D-49DF-8575-4764004F8167}" type="pres">
      <dgm:prSet presAssocID="{F83C3AAE-B9E0-4A7D-A68D-7B62E55F6F84}" presName="hierChild4" presStyleCnt="0"/>
      <dgm:spPr/>
    </dgm:pt>
    <dgm:pt modelId="{A4CE9242-A82F-41AD-88DF-68663D59DBE4}" type="pres">
      <dgm:prSet presAssocID="{F83C3AAE-B9E0-4A7D-A68D-7B62E55F6F84}" presName="hierChild5" presStyleCnt="0"/>
      <dgm:spPr/>
    </dgm:pt>
    <dgm:pt modelId="{165449AC-235A-407C-BB05-EB249D05A5D0}" type="pres">
      <dgm:prSet presAssocID="{2F5AF9B3-31DE-43BC-82FE-18308A9BBCB5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9665E5C-751B-4E87-9E51-56FF5BE0CB76}" type="pres">
      <dgm:prSet presAssocID="{B0518191-B317-46AF-95DE-F920D521290B}" presName="hierRoot2" presStyleCnt="0">
        <dgm:presLayoutVars>
          <dgm:hierBranch val="init"/>
        </dgm:presLayoutVars>
      </dgm:prSet>
      <dgm:spPr/>
    </dgm:pt>
    <dgm:pt modelId="{7CE00148-AB67-409F-9952-DF9C31EB0735}" type="pres">
      <dgm:prSet presAssocID="{B0518191-B317-46AF-95DE-F920D521290B}" presName="rootComposite" presStyleCnt="0"/>
      <dgm:spPr/>
    </dgm:pt>
    <dgm:pt modelId="{DA523560-B39F-4BE4-96BC-4AD644E84DFA}" type="pres">
      <dgm:prSet presAssocID="{B0518191-B317-46AF-95DE-F920D521290B}" presName="rootText" presStyleLbl="node2" presStyleIdx="1" presStyleCnt="3" custScaleX="104614" custScaleY="14423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FB25A15-E63E-4A66-B689-F7F73C03CDF0}" type="pres">
      <dgm:prSet presAssocID="{B0518191-B317-46AF-95DE-F920D521290B}" presName="rootConnector" presStyleLbl="node2" presStyleIdx="1" presStyleCnt="3"/>
      <dgm:spPr/>
      <dgm:t>
        <a:bodyPr/>
        <a:lstStyle/>
        <a:p>
          <a:endParaRPr lang="es-MX"/>
        </a:p>
      </dgm:t>
    </dgm:pt>
    <dgm:pt modelId="{A344A6B8-E408-42FA-97D1-9A06BDE73038}" type="pres">
      <dgm:prSet presAssocID="{B0518191-B317-46AF-95DE-F920D521290B}" presName="hierChild4" presStyleCnt="0"/>
      <dgm:spPr/>
    </dgm:pt>
    <dgm:pt modelId="{B27D3B6A-6845-44C6-B922-56DC287404C4}" type="pres">
      <dgm:prSet presAssocID="{B0518191-B317-46AF-95DE-F920D521290B}" presName="hierChild5" presStyleCnt="0"/>
      <dgm:spPr/>
    </dgm:pt>
    <dgm:pt modelId="{CBAE408E-C382-4C06-BD63-274933942CFB}" type="pres">
      <dgm:prSet presAssocID="{1DF453A3-16E7-4539-960C-DDADE0BFB21F}" presName="Name37" presStyleLbl="parChTrans1D2" presStyleIdx="2" presStyleCnt="3"/>
      <dgm:spPr/>
      <dgm:t>
        <a:bodyPr/>
        <a:lstStyle/>
        <a:p>
          <a:endParaRPr lang="es-MX"/>
        </a:p>
      </dgm:t>
    </dgm:pt>
    <dgm:pt modelId="{3B9BADEB-8165-4750-93AA-27AF19983F68}" type="pres">
      <dgm:prSet presAssocID="{E99FA61B-85AC-4D8F-ABBD-41503E066CDB}" presName="hierRoot2" presStyleCnt="0">
        <dgm:presLayoutVars>
          <dgm:hierBranch val="init"/>
        </dgm:presLayoutVars>
      </dgm:prSet>
      <dgm:spPr/>
    </dgm:pt>
    <dgm:pt modelId="{D57A5F81-C79A-4DD7-BA2A-50A81C239ADB}" type="pres">
      <dgm:prSet presAssocID="{E99FA61B-85AC-4D8F-ABBD-41503E066CDB}" presName="rootComposite" presStyleCnt="0"/>
      <dgm:spPr/>
    </dgm:pt>
    <dgm:pt modelId="{0E136A28-5546-4A08-9D71-B807C363728B}" type="pres">
      <dgm:prSet presAssocID="{E99FA61B-85AC-4D8F-ABBD-41503E066CDB}" presName="rootText" presStyleLbl="node2" presStyleIdx="2" presStyleCnt="3" custScaleX="103990" custScaleY="13860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BFAC4C1-6184-4685-85A5-EA7B22454378}" type="pres">
      <dgm:prSet presAssocID="{E99FA61B-85AC-4D8F-ABBD-41503E066CDB}" presName="rootConnector" presStyleLbl="node2" presStyleIdx="2" presStyleCnt="3"/>
      <dgm:spPr/>
      <dgm:t>
        <a:bodyPr/>
        <a:lstStyle/>
        <a:p>
          <a:endParaRPr lang="es-MX"/>
        </a:p>
      </dgm:t>
    </dgm:pt>
    <dgm:pt modelId="{5F49C6E9-3A3E-4EC8-A1A6-E96F69540E44}" type="pres">
      <dgm:prSet presAssocID="{E99FA61B-85AC-4D8F-ABBD-41503E066CDB}" presName="hierChild4" presStyleCnt="0"/>
      <dgm:spPr/>
    </dgm:pt>
    <dgm:pt modelId="{85081DE6-0B45-444E-A610-2F121066044B}" type="pres">
      <dgm:prSet presAssocID="{E99FA61B-85AC-4D8F-ABBD-41503E066CDB}" presName="hierChild5" presStyleCnt="0"/>
      <dgm:spPr/>
    </dgm:pt>
    <dgm:pt modelId="{5D168DF8-F818-444E-A5A2-209614038812}" type="pres">
      <dgm:prSet presAssocID="{61E12B2D-17C4-40BF-9114-75D9BDB7B656}" presName="hierChild3" presStyleCnt="0"/>
      <dgm:spPr/>
    </dgm:pt>
  </dgm:ptLst>
  <dgm:cxnLst>
    <dgm:cxn modelId="{77170DC6-8473-43D0-8222-962955D08984}" type="presOf" srcId="{DD4E4D19-A564-4EC4-992C-26E2B1B4DDFE}" destId="{E2CA8F71-86BA-433A-AFD2-F0BCADFB3AEE}" srcOrd="0" destOrd="0" presId="urn:microsoft.com/office/officeart/2005/8/layout/orgChart1"/>
    <dgm:cxn modelId="{F7B31690-856B-43E1-873A-EFBC1592169A}" type="presOf" srcId="{B0518191-B317-46AF-95DE-F920D521290B}" destId="{DA523560-B39F-4BE4-96BC-4AD644E84DFA}" srcOrd="0" destOrd="0" presId="urn:microsoft.com/office/officeart/2005/8/layout/orgChart1"/>
    <dgm:cxn modelId="{B74146E5-38A1-4FD7-AE8A-F06787D78D60}" type="presOf" srcId="{E99FA61B-85AC-4D8F-ABBD-41503E066CDB}" destId="{4BFAC4C1-6184-4685-85A5-EA7B22454378}" srcOrd="1" destOrd="0" presId="urn:microsoft.com/office/officeart/2005/8/layout/orgChart1"/>
    <dgm:cxn modelId="{FC9C32F9-04E2-4E0B-8327-AB6D3B566424}" type="presOf" srcId="{F83C3AAE-B9E0-4A7D-A68D-7B62E55F6F84}" destId="{DE2C941F-F24E-47F5-899C-CDB9584D78BB}" srcOrd="1" destOrd="0" presId="urn:microsoft.com/office/officeart/2005/8/layout/orgChart1"/>
    <dgm:cxn modelId="{2DB38077-01E9-4A2F-956C-E34E5EBEE851}" type="presOf" srcId="{61E12B2D-17C4-40BF-9114-75D9BDB7B656}" destId="{077CB7DA-A0CB-43D5-B7DF-A93A48ADCD25}" srcOrd="0" destOrd="0" presId="urn:microsoft.com/office/officeart/2005/8/layout/orgChart1"/>
    <dgm:cxn modelId="{AA0214ED-6007-4519-8DBD-F37A1C7842D1}" type="presOf" srcId="{B0518191-B317-46AF-95DE-F920D521290B}" destId="{6FB25A15-E63E-4A66-B689-F7F73C03CDF0}" srcOrd="1" destOrd="0" presId="urn:microsoft.com/office/officeart/2005/8/layout/orgChart1"/>
    <dgm:cxn modelId="{DD1247D5-544F-40EE-BE85-D78E2BB7DBFD}" type="presOf" srcId="{E99FA61B-85AC-4D8F-ABBD-41503E066CDB}" destId="{0E136A28-5546-4A08-9D71-B807C363728B}" srcOrd="0" destOrd="0" presId="urn:microsoft.com/office/officeart/2005/8/layout/orgChart1"/>
    <dgm:cxn modelId="{6EE7FFB0-3D38-4EB3-9BD8-BD617FE435A0}" type="presOf" srcId="{2F5AF9B3-31DE-43BC-82FE-18308A9BBCB5}" destId="{165449AC-235A-407C-BB05-EB249D05A5D0}" srcOrd="0" destOrd="0" presId="urn:microsoft.com/office/officeart/2005/8/layout/orgChart1"/>
    <dgm:cxn modelId="{4992AD93-1F9A-4AC1-BB50-3ED5A92DCC89}" type="presOf" srcId="{F83C3AAE-B9E0-4A7D-A68D-7B62E55F6F84}" destId="{CDAD062D-7A99-4D24-8D83-55706F8659AD}" srcOrd="0" destOrd="0" presId="urn:microsoft.com/office/officeart/2005/8/layout/orgChart1"/>
    <dgm:cxn modelId="{A4007086-C8F7-45EF-8871-9F75D0DB1815}" srcId="{2540930A-6506-4D01-B091-9B447E9B124A}" destId="{61E12B2D-17C4-40BF-9114-75D9BDB7B656}" srcOrd="0" destOrd="0" parTransId="{3998AD52-24AB-4C2B-8A00-CB91102A39CE}" sibTransId="{3380C489-2BF2-4682-AC0A-648F0667E21B}"/>
    <dgm:cxn modelId="{DEF63C73-FCF6-4C80-A879-BAA822DFD365}" srcId="{61E12B2D-17C4-40BF-9114-75D9BDB7B656}" destId="{E99FA61B-85AC-4D8F-ABBD-41503E066CDB}" srcOrd="2" destOrd="0" parTransId="{1DF453A3-16E7-4539-960C-DDADE0BFB21F}" sibTransId="{78C3F643-C36D-4AF8-B6E6-FE247E1568A8}"/>
    <dgm:cxn modelId="{41BBD834-067F-45ED-AD88-53F003060725}" type="presOf" srcId="{61E12B2D-17C4-40BF-9114-75D9BDB7B656}" destId="{5BFEE001-490A-433B-A89E-BE7EFA61EEC6}" srcOrd="1" destOrd="0" presId="urn:microsoft.com/office/officeart/2005/8/layout/orgChart1"/>
    <dgm:cxn modelId="{2F39ECA8-DC47-408E-87D0-83158922E232}" type="presOf" srcId="{1DF453A3-16E7-4539-960C-DDADE0BFB21F}" destId="{CBAE408E-C382-4C06-BD63-274933942CFB}" srcOrd="0" destOrd="0" presId="urn:microsoft.com/office/officeart/2005/8/layout/orgChart1"/>
    <dgm:cxn modelId="{F528BBDC-0043-4582-8F29-D6593DBA8B5B}" srcId="{61E12B2D-17C4-40BF-9114-75D9BDB7B656}" destId="{F83C3AAE-B9E0-4A7D-A68D-7B62E55F6F84}" srcOrd="0" destOrd="0" parTransId="{DD4E4D19-A564-4EC4-992C-26E2B1B4DDFE}" sibTransId="{504599A4-4B1A-4FAC-983E-B3BC0C4E2B9A}"/>
    <dgm:cxn modelId="{706BA735-C8B9-4FDE-AA06-81DE2DD9AD4F}" type="presOf" srcId="{2540930A-6506-4D01-B091-9B447E9B124A}" destId="{FF577E2E-CDDE-4866-B5ED-6100420D3B86}" srcOrd="0" destOrd="0" presId="urn:microsoft.com/office/officeart/2005/8/layout/orgChart1"/>
    <dgm:cxn modelId="{FC10E14F-6122-4A89-81BB-C35DBAAA65A8}" srcId="{61E12B2D-17C4-40BF-9114-75D9BDB7B656}" destId="{B0518191-B317-46AF-95DE-F920D521290B}" srcOrd="1" destOrd="0" parTransId="{2F5AF9B3-31DE-43BC-82FE-18308A9BBCB5}" sibTransId="{70C2097A-C58B-42AD-985B-C08512BA7A8C}"/>
    <dgm:cxn modelId="{0935B773-2477-4B41-90B7-4CB1FD6E46E3}" type="presParOf" srcId="{FF577E2E-CDDE-4866-B5ED-6100420D3B86}" destId="{563C94AA-BCE9-4B95-BF5A-0D9819194736}" srcOrd="0" destOrd="0" presId="urn:microsoft.com/office/officeart/2005/8/layout/orgChart1"/>
    <dgm:cxn modelId="{66DE9F89-7418-4D34-947A-75C223AED9F0}" type="presParOf" srcId="{563C94AA-BCE9-4B95-BF5A-0D9819194736}" destId="{1CD511CD-8A0A-4B72-B871-29053045D770}" srcOrd="0" destOrd="0" presId="urn:microsoft.com/office/officeart/2005/8/layout/orgChart1"/>
    <dgm:cxn modelId="{8E0E3E4A-D3E0-4871-B17E-F29CB40CCC21}" type="presParOf" srcId="{1CD511CD-8A0A-4B72-B871-29053045D770}" destId="{077CB7DA-A0CB-43D5-B7DF-A93A48ADCD25}" srcOrd="0" destOrd="0" presId="urn:microsoft.com/office/officeart/2005/8/layout/orgChart1"/>
    <dgm:cxn modelId="{9910DA7D-BFAF-4C1C-AA55-F0336E5A9BE3}" type="presParOf" srcId="{1CD511CD-8A0A-4B72-B871-29053045D770}" destId="{5BFEE001-490A-433B-A89E-BE7EFA61EEC6}" srcOrd="1" destOrd="0" presId="urn:microsoft.com/office/officeart/2005/8/layout/orgChart1"/>
    <dgm:cxn modelId="{F932E0CB-7836-496D-987A-73F5CC3A1683}" type="presParOf" srcId="{563C94AA-BCE9-4B95-BF5A-0D9819194736}" destId="{90655DBC-7FFC-42C2-9F79-31ADB1760DA2}" srcOrd="1" destOrd="0" presId="urn:microsoft.com/office/officeart/2005/8/layout/orgChart1"/>
    <dgm:cxn modelId="{061B9EC2-3B0B-4EDD-8140-8A28FA13D5CB}" type="presParOf" srcId="{90655DBC-7FFC-42C2-9F79-31ADB1760DA2}" destId="{E2CA8F71-86BA-433A-AFD2-F0BCADFB3AEE}" srcOrd="0" destOrd="0" presId="urn:microsoft.com/office/officeart/2005/8/layout/orgChart1"/>
    <dgm:cxn modelId="{95A81A4B-CE40-4049-8A63-89CF3ABF6543}" type="presParOf" srcId="{90655DBC-7FFC-42C2-9F79-31ADB1760DA2}" destId="{1D605DD7-E932-4FA4-B278-A9B79C20C678}" srcOrd="1" destOrd="0" presId="urn:microsoft.com/office/officeart/2005/8/layout/orgChart1"/>
    <dgm:cxn modelId="{ADC847A9-06A0-438E-8ACC-E0740C216103}" type="presParOf" srcId="{1D605DD7-E932-4FA4-B278-A9B79C20C678}" destId="{A3562F86-2CE2-462F-A92E-1685B59BA029}" srcOrd="0" destOrd="0" presId="urn:microsoft.com/office/officeart/2005/8/layout/orgChart1"/>
    <dgm:cxn modelId="{7EE76860-C7B5-4794-9683-7CA817DB95EF}" type="presParOf" srcId="{A3562F86-2CE2-462F-A92E-1685B59BA029}" destId="{CDAD062D-7A99-4D24-8D83-55706F8659AD}" srcOrd="0" destOrd="0" presId="urn:microsoft.com/office/officeart/2005/8/layout/orgChart1"/>
    <dgm:cxn modelId="{4731F0BB-535B-431F-A151-CBF6D77282AE}" type="presParOf" srcId="{A3562F86-2CE2-462F-A92E-1685B59BA029}" destId="{DE2C941F-F24E-47F5-899C-CDB9584D78BB}" srcOrd="1" destOrd="0" presId="urn:microsoft.com/office/officeart/2005/8/layout/orgChart1"/>
    <dgm:cxn modelId="{AC79237B-3AB0-4059-988D-8763F2341FCA}" type="presParOf" srcId="{1D605DD7-E932-4FA4-B278-A9B79C20C678}" destId="{1F904FC8-FA0D-49DF-8575-4764004F8167}" srcOrd="1" destOrd="0" presId="urn:microsoft.com/office/officeart/2005/8/layout/orgChart1"/>
    <dgm:cxn modelId="{42086324-7777-4631-B697-E1492C2B09AD}" type="presParOf" srcId="{1D605DD7-E932-4FA4-B278-A9B79C20C678}" destId="{A4CE9242-A82F-41AD-88DF-68663D59DBE4}" srcOrd="2" destOrd="0" presId="urn:microsoft.com/office/officeart/2005/8/layout/orgChart1"/>
    <dgm:cxn modelId="{C2D96037-2050-40AA-A212-06D69441A52C}" type="presParOf" srcId="{90655DBC-7FFC-42C2-9F79-31ADB1760DA2}" destId="{165449AC-235A-407C-BB05-EB249D05A5D0}" srcOrd="2" destOrd="0" presId="urn:microsoft.com/office/officeart/2005/8/layout/orgChart1"/>
    <dgm:cxn modelId="{7ABC6D07-55C7-42DF-8A0F-17BB5B2FCA09}" type="presParOf" srcId="{90655DBC-7FFC-42C2-9F79-31ADB1760DA2}" destId="{B9665E5C-751B-4E87-9E51-56FF5BE0CB76}" srcOrd="3" destOrd="0" presId="urn:microsoft.com/office/officeart/2005/8/layout/orgChart1"/>
    <dgm:cxn modelId="{855DE25A-1A68-4CDC-AD55-FC8FBD22A2AD}" type="presParOf" srcId="{B9665E5C-751B-4E87-9E51-56FF5BE0CB76}" destId="{7CE00148-AB67-409F-9952-DF9C31EB0735}" srcOrd="0" destOrd="0" presId="urn:microsoft.com/office/officeart/2005/8/layout/orgChart1"/>
    <dgm:cxn modelId="{B7D77BF1-F5EF-4C15-ACEF-BC3093987D7D}" type="presParOf" srcId="{7CE00148-AB67-409F-9952-DF9C31EB0735}" destId="{DA523560-B39F-4BE4-96BC-4AD644E84DFA}" srcOrd="0" destOrd="0" presId="urn:microsoft.com/office/officeart/2005/8/layout/orgChart1"/>
    <dgm:cxn modelId="{229987E3-0993-4816-8698-9D118B8FA485}" type="presParOf" srcId="{7CE00148-AB67-409F-9952-DF9C31EB0735}" destId="{6FB25A15-E63E-4A66-B689-F7F73C03CDF0}" srcOrd="1" destOrd="0" presId="urn:microsoft.com/office/officeart/2005/8/layout/orgChart1"/>
    <dgm:cxn modelId="{00F00112-6765-4EB4-8427-03DC0211D7B9}" type="presParOf" srcId="{B9665E5C-751B-4E87-9E51-56FF5BE0CB76}" destId="{A344A6B8-E408-42FA-97D1-9A06BDE73038}" srcOrd="1" destOrd="0" presId="urn:microsoft.com/office/officeart/2005/8/layout/orgChart1"/>
    <dgm:cxn modelId="{0765927C-EF98-4C4D-B6D6-C21523E283D6}" type="presParOf" srcId="{B9665E5C-751B-4E87-9E51-56FF5BE0CB76}" destId="{B27D3B6A-6845-44C6-B922-56DC287404C4}" srcOrd="2" destOrd="0" presId="urn:microsoft.com/office/officeart/2005/8/layout/orgChart1"/>
    <dgm:cxn modelId="{0101F779-3A50-4EA5-8B14-9072FA8BFF77}" type="presParOf" srcId="{90655DBC-7FFC-42C2-9F79-31ADB1760DA2}" destId="{CBAE408E-C382-4C06-BD63-274933942CFB}" srcOrd="4" destOrd="0" presId="urn:microsoft.com/office/officeart/2005/8/layout/orgChart1"/>
    <dgm:cxn modelId="{C9131441-3ECC-477D-9D2C-D234CCE758D9}" type="presParOf" srcId="{90655DBC-7FFC-42C2-9F79-31ADB1760DA2}" destId="{3B9BADEB-8165-4750-93AA-27AF19983F68}" srcOrd="5" destOrd="0" presId="urn:microsoft.com/office/officeart/2005/8/layout/orgChart1"/>
    <dgm:cxn modelId="{0CC4D0BC-E523-417F-A10D-3D548FC141BD}" type="presParOf" srcId="{3B9BADEB-8165-4750-93AA-27AF19983F68}" destId="{D57A5F81-C79A-4DD7-BA2A-50A81C239ADB}" srcOrd="0" destOrd="0" presId="urn:microsoft.com/office/officeart/2005/8/layout/orgChart1"/>
    <dgm:cxn modelId="{1B033E99-CE26-410D-86FA-0892CFF5CF32}" type="presParOf" srcId="{D57A5F81-C79A-4DD7-BA2A-50A81C239ADB}" destId="{0E136A28-5546-4A08-9D71-B807C363728B}" srcOrd="0" destOrd="0" presId="urn:microsoft.com/office/officeart/2005/8/layout/orgChart1"/>
    <dgm:cxn modelId="{7052A294-F923-40AC-8759-7BFCC3B2F9A5}" type="presParOf" srcId="{D57A5F81-C79A-4DD7-BA2A-50A81C239ADB}" destId="{4BFAC4C1-6184-4685-85A5-EA7B22454378}" srcOrd="1" destOrd="0" presId="urn:microsoft.com/office/officeart/2005/8/layout/orgChart1"/>
    <dgm:cxn modelId="{7CFF1F2A-A318-4F26-9155-5A93A23DD966}" type="presParOf" srcId="{3B9BADEB-8165-4750-93AA-27AF19983F68}" destId="{5F49C6E9-3A3E-4EC8-A1A6-E96F69540E44}" srcOrd="1" destOrd="0" presId="urn:microsoft.com/office/officeart/2005/8/layout/orgChart1"/>
    <dgm:cxn modelId="{5AC9234B-18F1-4611-A78E-3FB45C9DB153}" type="presParOf" srcId="{3B9BADEB-8165-4750-93AA-27AF19983F68}" destId="{85081DE6-0B45-444E-A610-2F121066044B}" srcOrd="2" destOrd="0" presId="urn:microsoft.com/office/officeart/2005/8/layout/orgChart1"/>
    <dgm:cxn modelId="{25957862-B9EE-4337-8F6D-B0DD4985E11B}" type="presParOf" srcId="{563C94AA-BCE9-4B95-BF5A-0D9819194736}" destId="{5D168DF8-F818-444E-A5A2-2096140388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14AC9-2D5B-4093-9A0F-59BCB0E74D6B}">
      <dsp:nvSpPr>
        <dsp:cNvPr id="0" name=""/>
        <dsp:cNvSpPr/>
      </dsp:nvSpPr>
      <dsp:spPr>
        <a:xfrm>
          <a:off x="4038664" y="2346170"/>
          <a:ext cx="584853" cy="1114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2426" y="0"/>
              </a:lnTo>
              <a:lnTo>
                <a:pt x="292426" y="1114430"/>
              </a:lnTo>
              <a:lnTo>
                <a:pt x="584853" y="11144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299626" y="2871921"/>
        <a:ext cx="62928" cy="62928"/>
      </dsp:txXfrm>
    </dsp:sp>
    <dsp:sp modelId="{56B0DE35-9219-4AEE-9945-8167A105DAF1}">
      <dsp:nvSpPr>
        <dsp:cNvPr id="0" name=""/>
        <dsp:cNvSpPr/>
      </dsp:nvSpPr>
      <dsp:spPr>
        <a:xfrm>
          <a:off x="4038664" y="2300449"/>
          <a:ext cx="5848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4853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316469" y="2331548"/>
        <a:ext cx="29242" cy="29242"/>
      </dsp:txXfrm>
    </dsp:sp>
    <dsp:sp modelId="{D978D9DC-86EF-49C9-93C8-EF2BEAE8CE98}">
      <dsp:nvSpPr>
        <dsp:cNvPr id="0" name=""/>
        <dsp:cNvSpPr/>
      </dsp:nvSpPr>
      <dsp:spPr>
        <a:xfrm>
          <a:off x="4038664" y="1231739"/>
          <a:ext cx="584853" cy="1114430"/>
        </a:xfrm>
        <a:custGeom>
          <a:avLst/>
          <a:gdLst/>
          <a:ahLst/>
          <a:cxnLst/>
          <a:rect l="0" t="0" r="0" b="0"/>
          <a:pathLst>
            <a:path>
              <a:moveTo>
                <a:pt x="0" y="1114430"/>
              </a:moveTo>
              <a:lnTo>
                <a:pt x="292426" y="1114430"/>
              </a:lnTo>
              <a:lnTo>
                <a:pt x="292426" y="0"/>
              </a:lnTo>
              <a:lnTo>
                <a:pt x="58485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299626" y="1757490"/>
        <a:ext cx="62928" cy="62928"/>
      </dsp:txXfrm>
    </dsp:sp>
    <dsp:sp modelId="{DE98BF12-F376-49BC-AB24-A67E61E6347D}">
      <dsp:nvSpPr>
        <dsp:cNvPr id="0" name=""/>
        <dsp:cNvSpPr/>
      </dsp:nvSpPr>
      <dsp:spPr>
        <a:xfrm rot="16200000">
          <a:off x="1246722" y="1900397"/>
          <a:ext cx="4692340" cy="8915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800" kern="1200" dirty="0" smtClean="0"/>
            <a:t>MODELO</a:t>
          </a:r>
          <a:endParaRPr lang="es-MX" sz="5800" kern="1200" dirty="0"/>
        </a:p>
      </dsp:txBody>
      <dsp:txXfrm>
        <a:off x="1246722" y="1900397"/>
        <a:ext cx="4692340" cy="891544"/>
      </dsp:txXfrm>
    </dsp:sp>
    <dsp:sp modelId="{8CF5B31C-B1AC-4E86-9463-9DF9370C63A1}">
      <dsp:nvSpPr>
        <dsp:cNvPr id="0" name=""/>
        <dsp:cNvSpPr/>
      </dsp:nvSpPr>
      <dsp:spPr>
        <a:xfrm>
          <a:off x="4623517" y="785966"/>
          <a:ext cx="2924266" cy="891544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GUBERNAMENTAL</a:t>
          </a:r>
          <a:endParaRPr lang="es-MX" sz="3000" kern="1200" dirty="0"/>
        </a:p>
      </dsp:txBody>
      <dsp:txXfrm>
        <a:off x="4623517" y="785966"/>
        <a:ext cx="2924266" cy="891544"/>
      </dsp:txXfrm>
    </dsp:sp>
    <dsp:sp modelId="{6E477CB3-9EA0-4A9F-B0B0-9734A4C43D35}">
      <dsp:nvSpPr>
        <dsp:cNvPr id="0" name=""/>
        <dsp:cNvSpPr/>
      </dsp:nvSpPr>
      <dsp:spPr>
        <a:xfrm>
          <a:off x="4623517" y="1900397"/>
          <a:ext cx="2924266" cy="89154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INDEPENDIENTE</a:t>
          </a:r>
          <a:endParaRPr lang="es-MX" sz="3000" kern="1200" dirty="0"/>
        </a:p>
      </dsp:txBody>
      <dsp:txXfrm>
        <a:off x="4623517" y="1900397"/>
        <a:ext cx="2924266" cy="891544"/>
      </dsp:txXfrm>
    </dsp:sp>
    <dsp:sp modelId="{B20CC56F-7754-41DD-A161-7B97C394DFD9}">
      <dsp:nvSpPr>
        <dsp:cNvPr id="0" name=""/>
        <dsp:cNvSpPr/>
      </dsp:nvSpPr>
      <dsp:spPr>
        <a:xfrm>
          <a:off x="4623517" y="3014828"/>
          <a:ext cx="2924266" cy="891544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MIXTO</a:t>
          </a:r>
          <a:endParaRPr lang="es-MX" sz="3000" kern="1200" dirty="0"/>
        </a:p>
      </dsp:txBody>
      <dsp:txXfrm>
        <a:off x="4623517" y="3014828"/>
        <a:ext cx="2924266" cy="8915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293C1-066E-4B10-9BBE-77D97EFFA7D3}">
      <dsp:nvSpPr>
        <dsp:cNvPr id="0" name=""/>
        <dsp:cNvSpPr/>
      </dsp:nvSpPr>
      <dsp:spPr>
        <a:xfrm>
          <a:off x="4228634" y="2709333"/>
          <a:ext cx="832932" cy="1463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6466" y="0"/>
              </a:lnTo>
              <a:lnTo>
                <a:pt x="416466" y="1463585"/>
              </a:lnTo>
              <a:lnTo>
                <a:pt x="832932" y="146358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80532-F1E2-41A4-B9BF-32B47DB92200}">
      <dsp:nvSpPr>
        <dsp:cNvPr id="0" name=""/>
        <dsp:cNvSpPr/>
      </dsp:nvSpPr>
      <dsp:spPr>
        <a:xfrm>
          <a:off x="4228634" y="1206574"/>
          <a:ext cx="832932" cy="1502759"/>
        </a:xfrm>
        <a:custGeom>
          <a:avLst/>
          <a:gdLst/>
          <a:ahLst/>
          <a:cxnLst/>
          <a:rect l="0" t="0" r="0" b="0"/>
          <a:pathLst>
            <a:path>
              <a:moveTo>
                <a:pt x="0" y="1502759"/>
              </a:moveTo>
              <a:lnTo>
                <a:pt x="416466" y="1502759"/>
              </a:lnTo>
              <a:lnTo>
                <a:pt x="416466" y="0"/>
              </a:lnTo>
              <a:lnTo>
                <a:pt x="832932" y="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2DCAB-6ED5-4C1B-B6BD-265AC9F9D8A7}">
      <dsp:nvSpPr>
        <dsp:cNvPr id="0" name=""/>
        <dsp:cNvSpPr/>
      </dsp:nvSpPr>
      <dsp:spPr>
        <a:xfrm>
          <a:off x="63972" y="1630673"/>
          <a:ext cx="4164662" cy="215731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Factores para asumir la función electoral de los OPLES</a:t>
          </a:r>
          <a:endParaRPr lang="es-MX" sz="3600" kern="1200" dirty="0"/>
        </a:p>
      </dsp:txBody>
      <dsp:txXfrm>
        <a:off x="63972" y="1630673"/>
        <a:ext cx="4164662" cy="2157319"/>
      </dsp:txXfrm>
    </dsp:sp>
    <dsp:sp modelId="{16BB6C88-5183-4EB4-85C9-6F0349AD87E5}">
      <dsp:nvSpPr>
        <dsp:cNvPr id="0" name=""/>
        <dsp:cNvSpPr/>
      </dsp:nvSpPr>
      <dsp:spPr>
        <a:xfrm>
          <a:off x="5061567" y="3280"/>
          <a:ext cx="4327667" cy="24065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Que se ponga en peligro la paz pública, la sociedad y se afecten los principios rectores en materia electoral </a:t>
          </a:r>
          <a:endParaRPr lang="es-MX" sz="3300" kern="1200" dirty="0"/>
        </a:p>
      </dsp:txBody>
      <dsp:txXfrm>
        <a:off x="5061567" y="3280"/>
        <a:ext cx="4327667" cy="2406587"/>
      </dsp:txXfrm>
    </dsp:sp>
    <dsp:sp modelId="{6307795B-AF9C-4A13-9DAE-7B4D93B9AF80}">
      <dsp:nvSpPr>
        <dsp:cNvPr id="0" name=""/>
        <dsp:cNvSpPr/>
      </dsp:nvSpPr>
      <dsp:spPr>
        <a:xfrm>
          <a:off x="5061567" y="2930451"/>
          <a:ext cx="4553017" cy="248493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Que no existan condiciones políticas idóneas por la injerencia o intromisión de alguno de los Poderes  </a:t>
          </a:r>
          <a:endParaRPr lang="es-MX" sz="3300" kern="1200" dirty="0"/>
        </a:p>
      </dsp:txBody>
      <dsp:txXfrm>
        <a:off x="5061567" y="2930451"/>
        <a:ext cx="4553017" cy="24849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37D55-5904-49E0-A4E8-404C478A897A}">
      <dsp:nvSpPr>
        <dsp:cNvPr id="0" name=""/>
        <dsp:cNvSpPr/>
      </dsp:nvSpPr>
      <dsp:spPr>
        <a:xfrm>
          <a:off x="2573127" y="1176"/>
          <a:ext cx="2627499" cy="131374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smtClean="0"/>
            <a:t>Tipos de asunción </a:t>
          </a:r>
          <a:endParaRPr lang="es-MX" sz="4000" kern="1200" dirty="0"/>
        </a:p>
      </dsp:txBody>
      <dsp:txXfrm>
        <a:off x="2611605" y="39654"/>
        <a:ext cx="2550543" cy="1236793"/>
      </dsp:txXfrm>
    </dsp:sp>
    <dsp:sp modelId="{6DA3794C-258B-495F-A81F-10427723E000}">
      <dsp:nvSpPr>
        <dsp:cNvPr id="0" name=""/>
        <dsp:cNvSpPr/>
      </dsp:nvSpPr>
      <dsp:spPr>
        <a:xfrm>
          <a:off x="2835877" y="1314926"/>
          <a:ext cx="262749" cy="985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312"/>
              </a:lnTo>
              <a:lnTo>
                <a:pt x="262749" y="985312"/>
              </a:lnTo>
            </a:path>
          </a:pathLst>
        </a:custGeom>
        <a:noFill/>
        <a:ln w="127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B4FAD6-C01E-4D9D-AE9F-CE384584CA38}">
      <dsp:nvSpPr>
        <dsp:cNvPr id="0" name=""/>
        <dsp:cNvSpPr/>
      </dsp:nvSpPr>
      <dsp:spPr>
        <a:xfrm>
          <a:off x="3098627" y="1643364"/>
          <a:ext cx="3285215" cy="13137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Total: se asumen todas las actividades del OPLE</a:t>
          </a:r>
          <a:endParaRPr lang="es-MX" sz="2700" kern="1200" dirty="0"/>
        </a:p>
      </dsp:txBody>
      <dsp:txXfrm>
        <a:off x="3137105" y="1681842"/>
        <a:ext cx="3208259" cy="1236793"/>
      </dsp:txXfrm>
    </dsp:sp>
    <dsp:sp modelId="{4719F766-A9DD-4CBB-95BD-0D53867FB073}">
      <dsp:nvSpPr>
        <dsp:cNvPr id="0" name=""/>
        <dsp:cNvSpPr/>
      </dsp:nvSpPr>
      <dsp:spPr>
        <a:xfrm>
          <a:off x="2835877" y="1314926"/>
          <a:ext cx="262749" cy="2627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7499"/>
              </a:lnTo>
              <a:lnTo>
                <a:pt x="262749" y="2627499"/>
              </a:lnTo>
            </a:path>
          </a:pathLst>
        </a:custGeom>
        <a:noFill/>
        <a:ln w="127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36409-1012-41F5-AB07-A1217D9DAF17}">
      <dsp:nvSpPr>
        <dsp:cNvPr id="0" name=""/>
        <dsp:cNvSpPr/>
      </dsp:nvSpPr>
      <dsp:spPr>
        <a:xfrm>
          <a:off x="3098627" y="3285551"/>
          <a:ext cx="3326771" cy="13137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-138889"/>
              <a:satOff val="-2820"/>
              <a:lumOff val="243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Parcial: se asume una o algunas actividades del OPLE</a:t>
          </a:r>
          <a:endParaRPr lang="es-MX" sz="2700" kern="1200" dirty="0"/>
        </a:p>
      </dsp:txBody>
      <dsp:txXfrm>
        <a:off x="3137105" y="3324029"/>
        <a:ext cx="3249815" cy="123679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EDDE8-63B8-42A2-A2A9-7AEAE34FD213}">
      <dsp:nvSpPr>
        <dsp:cNvPr id="0" name=""/>
        <dsp:cNvSpPr/>
      </dsp:nvSpPr>
      <dsp:spPr>
        <a:xfrm>
          <a:off x="6854027" y="3534209"/>
          <a:ext cx="91440" cy="6578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783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BE83B0-51DA-4325-8EB6-BAD3C6ADD09F}">
      <dsp:nvSpPr>
        <dsp:cNvPr id="0" name=""/>
        <dsp:cNvSpPr/>
      </dsp:nvSpPr>
      <dsp:spPr>
        <a:xfrm>
          <a:off x="4776656" y="1440056"/>
          <a:ext cx="2123091" cy="657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298"/>
              </a:lnTo>
              <a:lnTo>
                <a:pt x="2123091" y="448298"/>
              </a:lnTo>
              <a:lnTo>
                <a:pt x="2123091" y="65783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54BF9-18C3-449E-BA90-32633D6BB0A4}">
      <dsp:nvSpPr>
        <dsp:cNvPr id="0" name=""/>
        <dsp:cNvSpPr/>
      </dsp:nvSpPr>
      <dsp:spPr>
        <a:xfrm>
          <a:off x="2653565" y="3534209"/>
          <a:ext cx="1382279" cy="657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298"/>
              </a:lnTo>
              <a:lnTo>
                <a:pt x="1382279" y="448298"/>
              </a:lnTo>
              <a:lnTo>
                <a:pt x="1382279" y="65783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715217-8AC7-4DE3-93B9-6994A943F427}">
      <dsp:nvSpPr>
        <dsp:cNvPr id="0" name=""/>
        <dsp:cNvSpPr/>
      </dsp:nvSpPr>
      <dsp:spPr>
        <a:xfrm>
          <a:off x="1271285" y="3534209"/>
          <a:ext cx="1382279" cy="657839"/>
        </a:xfrm>
        <a:custGeom>
          <a:avLst/>
          <a:gdLst/>
          <a:ahLst/>
          <a:cxnLst/>
          <a:rect l="0" t="0" r="0" b="0"/>
          <a:pathLst>
            <a:path>
              <a:moveTo>
                <a:pt x="1382279" y="0"/>
              </a:moveTo>
              <a:lnTo>
                <a:pt x="1382279" y="448298"/>
              </a:lnTo>
              <a:lnTo>
                <a:pt x="0" y="448298"/>
              </a:lnTo>
              <a:lnTo>
                <a:pt x="0" y="65783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4A591A-1752-4908-A001-C870F3C19E37}">
      <dsp:nvSpPr>
        <dsp:cNvPr id="0" name=""/>
        <dsp:cNvSpPr/>
      </dsp:nvSpPr>
      <dsp:spPr>
        <a:xfrm>
          <a:off x="2653565" y="1440056"/>
          <a:ext cx="2123091" cy="657839"/>
        </a:xfrm>
        <a:custGeom>
          <a:avLst/>
          <a:gdLst/>
          <a:ahLst/>
          <a:cxnLst/>
          <a:rect l="0" t="0" r="0" b="0"/>
          <a:pathLst>
            <a:path>
              <a:moveTo>
                <a:pt x="2123091" y="0"/>
              </a:moveTo>
              <a:lnTo>
                <a:pt x="2123091" y="448298"/>
              </a:lnTo>
              <a:lnTo>
                <a:pt x="0" y="448298"/>
              </a:lnTo>
              <a:lnTo>
                <a:pt x="0" y="65783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E3FAE-5B62-431E-8FDB-D61FF446F042}">
      <dsp:nvSpPr>
        <dsp:cNvPr id="0" name=""/>
        <dsp:cNvSpPr/>
      </dsp:nvSpPr>
      <dsp:spPr>
        <a:xfrm>
          <a:off x="3645700" y="3742"/>
          <a:ext cx="2261912" cy="143631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472ABB-5A5E-470A-B84F-AFB59831F880}">
      <dsp:nvSpPr>
        <dsp:cNvPr id="0" name=""/>
        <dsp:cNvSpPr/>
      </dsp:nvSpPr>
      <dsp:spPr>
        <a:xfrm>
          <a:off x="3897023" y="242499"/>
          <a:ext cx="2261912" cy="1436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Supuestos para la facultad de atracción </a:t>
          </a:r>
          <a:endParaRPr lang="es-MX" sz="2100" kern="1200" dirty="0"/>
        </a:p>
      </dsp:txBody>
      <dsp:txXfrm>
        <a:off x="3939091" y="284567"/>
        <a:ext cx="2177776" cy="1352178"/>
      </dsp:txXfrm>
    </dsp:sp>
    <dsp:sp modelId="{6EFB277D-65A9-4D94-A887-995C2263D3B1}">
      <dsp:nvSpPr>
        <dsp:cNvPr id="0" name=""/>
        <dsp:cNvSpPr/>
      </dsp:nvSpPr>
      <dsp:spPr>
        <a:xfrm>
          <a:off x="1522609" y="2097895"/>
          <a:ext cx="2261912" cy="143631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11B0E-6D90-43BA-B07E-2C3124317C15}">
      <dsp:nvSpPr>
        <dsp:cNvPr id="0" name=""/>
        <dsp:cNvSpPr/>
      </dsp:nvSpPr>
      <dsp:spPr>
        <a:xfrm>
          <a:off x="1773932" y="2336653"/>
          <a:ext cx="2261912" cy="1436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Asunto Trascendente </a:t>
          </a:r>
          <a:endParaRPr lang="es-MX" sz="2100" kern="1200" dirty="0"/>
        </a:p>
      </dsp:txBody>
      <dsp:txXfrm>
        <a:off x="1816000" y="2378721"/>
        <a:ext cx="2177776" cy="1352178"/>
      </dsp:txXfrm>
    </dsp:sp>
    <dsp:sp modelId="{494DF553-B070-4051-91E6-65791DC727D9}">
      <dsp:nvSpPr>
        <dsp:cNvPr id="0" name=""/>
        <dsp:cNvSpPr/>
      </dsp:nvSpPr>
      <dsp:spPr>
        <a:xfrm>
          <a:off x="140329" y="4192049"/>
          <a:ext cx="2261912" cy="143631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D0970-9DAD-4E4B-BC51-73C8AFC14D35}">
      <dsp:nvSpPr>
        <dsp:cNvPr id="0" name=""/>
        <dsp:cNvSpPr/>
      </dsp:nvSpPr>
      <dsp:spPr>
        <a:xfrm>
          <a:off x="391653" y="4430806"/>
          <a:ext cx="2261912" cy="1436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Gravedad del asunto </a:t>
          </a:r>
          <a:endParaRPr lang="es-MX" sz="2100" kern="1200" dirty="0"/>
        </a:p>
      </dsp:txBody>
      <dsp:txXfrm>
        <a:off x="433721" y="4472874"/>
        <a:ext cx="2177776" cy="1352178"/>
      </dsp:txXfrm>
    </dsp:sp>
    <dsp:sp modelId="{52EC0CBA-A58A-4AC4-92AE-2E1F1CF2E27C}">
      <dsp:nvSpPr>
        <dsp:cNvPr id="0" name=""/>
        <dsp:cNvSpPr/>
      </dsp:nvSpPr>
      <dsp:spPr>
        <a:xfrm>
          <a:off x="2904888" y="4192049"/>
          <a:ext cx="2261912" cy="143631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C5923A-9812-4565-9F5A-3DBD48938DBB}">
      <dsp:nvSpPr>
        <dsp:cNvPr id="0" name=""/>
        <dsp:cNvSpPr/>
      </dsp:nvSpPr>
      <dsp:spPr>
        <a:xfrm>
          <a:off x="3156212" y="4430806"/>
          <a:ext cx="2261912" cy="1436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Posible afectación o alteración del proceso electoral </a:t>
          </a:r>
          <a:endParaRPr lang="es-MX" sz="2100" kern="1200" dirty="0"/>
        </a:p>
      </dsp:txBody>
      <dsp:txXfrm>
        <a:off x="3198280" y="4472874"/>
        <a:ext cx="2177776" cy="1352178"/>
      </dsp:txXfrm>
    </dsp:sp>
    <dsp:sp modelId="{63481C31-3EDF-44C3-BAEF-913AEF7D2AC8}">
      <dsp:nvSpPr>
        <dsp:cNvPr id="0" name=""/>
        <dsp:cNvSpPr/>
      </dsp:nvSpPr>
      <dsp:spPr>
        <a:xfrm>
          <a:off x="5768791" y="2097895"/>
          <a:ext cx="2261912" cy="143631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3AF3DE-73BA-442C-93B2-4D9B4A095DF0}">
      <dsp:nvSpPr>
        <dsp:cNvPr id="0" name=""/>
        <dsp:cNvSpPr/>
      </dsp:nvSpPr>
      <dsp:spPr>
        <a:xfrm>
          <a:off x="6020115" y="2336653"/>
          <a:ext cx="2261912" cy="1436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Sentar un criterio de interpretación</a:t>
          </a:r>
          <a:endParaRPr lang="es-MX" sz="2100" kern="1200" dirty="0"/>
        </a:p>
      </dsp:txBody>
      <dsp:txXfrm>
        <a:off x="6062183" y="2378721"/>
        <a:ext cx="2177776" cy="1352178"/>
      </dsp:txXfrm>
    </dsp:sp>
    <dsp:sp modelId="{9CD2AA90-5787-4116-972F-150D6D38E07B}">
      <dsp:nvSpPr>
        <dsp:cNvPr id="0" name=""/>
        <dsp:cNvSpPr/>
      </dsp:nvSpPr>
      <dsp:spPr>
        <a:xfrm>
          <a:off x="5669448" y="4192049"/>
          <a:ext cx="2460598" cy="143631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8A7936-23CA-454A-8743-40E7827E6F3F}">
      <dsp:nvSpPr>
        <dsp:cNvPr id="0" name=""/>
        <dsp:cNvSpPr/>
      </dsp:nvSpPr>
      <dsp:spPr>
        <a:xfrm>
          <a:off x="5920771" y="4430806"/>
          <a:ext cx="2460598" cy="1436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Se debe valorar su carácter excepcional o novedoso </a:t>
          </a:r>
          <a:endParaRPr lang="es-MX" sz="2100" kern="1200" dirty="0"/>
        </a:p>
      </dsp:txBody>
      <dsp:txXfrm>
        <a:off x="5962839" y="4472874"/>
        <a:ext cx="2376462" cy="13521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2AB9E-3BB4-4D2A-B012-9A55852B2143}">
      <dsp:nvSpPr>
        <dsp:cNvPr id="0" name=""/>
        <dsp:cNvSpPr/>
      </dsp:nvSpPr>
      <dsp:spPr>
        <a:xfrm>
          <a:off x="1321203" y="1911210"/>
          <a:ext cx="1798132" cy="1549801"/>
        </a:xfrm>
        <a:prstGeom prst="roundRect">
          <a:avLst>
            <a:gd name="adj" fmla="val 10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AUTORIDADES ELECTORALES </a:t>
          </a:r>
          <a:endParaRPr lang="es-MX" sz="2100" kern="1200" dirty="0"/>
        </a:p>
      </dsp:txBody>
      <dsp:txXfrm>
        <a:off x="1366595" y="1956602"/>
        <a:ext cx="1707348" cy="1459017"/>
      </dsp:txXfrm>
    </dsp:sp>
    <dsp:sp modelId="{3B8C2A4E-E454-40F5-AABE-F812A2793F54}">
      <dsp:nvSpPr>
        <dsp:cNvPr id="0" name=""/>
        <dsp:cNvSpPr/>
      </dsp:nvSpPr>
      <dsp:spPr>
        <a:xfrm rot="18000710">
          <a:off x="2759966" y="2047169"/>
          <a:ext cx="1437991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1437991" y="1634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443012" y="2027567"/>
        <a:ext cx="71899" cy="71899"/>
      </dsp:txXfrm>
    </dsp:sp>
    <dsp:sp modelId="{1C0C1D57-8EF7-4FA0-92BB-FE42F395CE48}">
      <dsp:nvSpPr>
        <dsp:cNvPr id="0" name=""/>
        <dsp:cNvSpPr/>
      </dsp:nvSpPr>
      <dsp:spPr>
        <a:xfrm>
          <a:off x="3838588" y="577801"/>
          <a:ext cx="1951117" cy="1726242"/>
        </a:xfrm>
        <a:prstGeom prst="roundRect">
          <a:avLst>
            <a:gd name="adj" fmla="val 10000"/>
          </a:avLst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Por la función que ejercen </a:t>
          </a:r>
          <a:endParaRPr lang="es-MX" sz="2100" kern="1200" dirty="0"/>
        </a:p>
      </dsp:txBody>
      <dsp:txXfrm>
        <a:off x="3889148" y="628361"/>
        <a:ext cx="1849997" cy="1625122"/>
      </dsp:txXfrm>
    </dsp:sp>
    <dsp:sp modelId="{F9A9D41C-94DE-4659-9B5A-703A8B3B63EF}">
      <dsp:nvSpPr>
        <dsp:cNvPr id="0" name=""/>
        <dsp:cNvSpPr/>
      </dsp:nvSpPr>
      <dsp:spPr>
        <a:xfrm rot="18333210">
          <a:off x="5523262" y="906648"/>
          <a:ext cx="1273214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1273214" y="1634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128039" y="891165"/>
        <a:ext cx="63660" cy="63660"/>
      </dsp:txXfrm>
    </dsp:sp>
    <dsp:sp modelId="{C13ACA3D-D159-4F67-B312-2E48C8BEA9AC}">
      <dsp:nvSpPr>
        <dsp:cNvPr id="0" name=""/>
        <dsp:cNvSpPr/>
      </dsp:nvSpPr>
      <dsp:spPr>
        <a:xfrm>
          <a:off x="6530033" y="0"/>
          <a:ext cx="3292002" cy="810139"/>
        </a:xfrm>
        <a:prstGeom prst="roundRect">
          <a:avLst>
            <a:gd name="adj" fmla="val 10000"/>
          </a:avLst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Administrativas</a:t>
          </a:r>
          <a:endParaRPr lang="es-MX" sz="2100" kern="1200" dirty="0"/>
        </a:p>
      </dsp:txBody>
      <dsp:txXfrm>
        <a:off x="6553761" y="23728"/>
        <a:ext cx="3244546" cy="762683"/>
      </dsp:txXfrm>
    </dsp:sp>
    <dsp:sp modelId="{5F1E228E-41D2-43CE-A311-8BD06D8A56F2}">
      <dsp:nvSpPr>
        <dsp:cNvPr id="0" name=""/>
        <dsp:cNvSpPr/>
      </dsp:nvSpPr>
      <dsp:spPr>
        <a:xfrm rot="21387753">
          <a:off x="5789019" y="1402343"/>
          <a:ext cx="720625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720625" y="1634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131316" y="1400675"/>
        <a:ext cx="36031" cy="36031"/>
      </dsp:txXfrm>
    </dsp:sp>
    <dsp:sp modelId="{04A3654F-6BF0-4495-8657-8430C8C6E2F3}">
      <dsp:nvSpPr>
        <dsp:cNvPr id="0" name=""/>
        <dsp:cNvSpPr/>
      </dsp:nvSpPr>
      <dsp:spPr>
        <a:xfrm>
          <a:off x="6508958" y="946926"/>
          <a:ext cx="3291157" cy="899066"/>
        </a:xfrm>
        <a:prstGeom prst="roundRect">
          <a:avLst>
            <a:gd name="adj" fmla="val 10000"/>
          </a:avLst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Jurisdiccionales </a:t>
          </a:r>
          <a:endParaRPr lang="es-MX" sz="2100" kern="1200" dirty="0"/>
        </a:p>
      </dsp:txBody>
      <dsp:txXfrm>
        <a:off x="6535291" y="973259"/>
        <a:ext cx="3238491" cy="846400"/>
      </dsp:txXfrm>
    </dsp:sp>
    <dsp:sp modelId="{240F0E52-338D-4FD9-BABE-17A354A83956}">
      <dsp:nvSpPr>
        <dsp:cNvPr id="0" name=""/>
        <dsp:cNvSpPr/>
      </dsp:nvSpPr>
      <dsp:spPr>
        <a:xfrm rot="3234743">
          <a:off x="5536268" y="1922915"/>
          <a:ext cx="1233338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1233338" y="1634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122104" y="1908430"/>
        <a:ext cx="61666" cy="61666"/>
      </dsp:txXfrm>
    </dsp:sp>
    <dsp:sp modelId="{694E959F-AF17-4C89-8B5D-13C4BB34F1D6}">
      <dsp:nvSpPr>
        <dsp:cNvPr id="0" name=""/>
        <dsp:cNvSpPr/>
      </dsp:nvSpPr>
      <dsp:spPr>
        <a:xfrm>
          <a:off x="6516169" y="1988071"/>
          <a:ext cx="3250753" cy="899066"/>
        </a:xfrm>
        <a:prstGeom prst="roundRect">
          <a:avLst>
            <a:gd name="adj" fmla="val 10000"/>
          </a:avLst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Penales</a:t>
          </a:r>
          <a:endParaRPr lang="es-MX" sz="2100" kern="1200" dirty="0"/>
        </a:p>
      </dsp:txBody>
      <dsp:txXfrm>
        <a:off x="6542502" y="2014404"/>
        <a:ext cx="3198087" cy="846400"/>
      </dsp:txXfrm>
    </dsp:sp>
    <dsp:sp modelId="{DBF0E87F-06F1-4377-B750-035C901EB0FF}">
      <dsp:nvSpPr>
        <dsp:cNvPr id="0" name=""/>
        <dsp:cNvSpPr/>
      </dsp:nvSpPr>
      <dsp:spPr>
        <a:xfrm rot="3657296">
          <a:off x="2738224" y="3317344"/>
          <a:ext cx="1481476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1481476" y="1634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441925" y="3296655"/>
        <a:ext cx="74073" cy="74073"/>
      </dsp:txXfrm>
    </dsp:sp>
    <dsp:sp modelId="{087B6916-F714-431C-9D1F-3D7CD67ED0FD}">
      <dsp:nvSpPr>
        <dsp:cNvPr id="0" name=""/>
        <dsp:cNvSpPr/>
      </dsp:nvSpPr>
      <dsp:spPr>
        <a:xfrm>
          <a:off x="3838588" y="3168127"/>
          <a:ext cx="1943277" cy="1626293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Por su ámbito territorial de competencia </a:t>
          </a:r>
          <a:endParaRPr lang="es-MX" sz="2100" kern="1200" dirty="0"/>
        </a:p>
      </dsp:txBody>
      <dsp:txXfrm>
        <a:off x="3886220" y="3215759"/>
        <a:ext cx="1848013" cy="1531029"/>
      </dsp:txXfrm>
    </dsp:sp>
    <dsp:sp modelId="{4102BF8A-44CF-49D5-8C32-37C9825BECBE}">
      <dsp:nvSpPr>
        <dsp:cNvPr id="0" name=""/>
        <dsp:cNvSpPr/>
      </dsp:nvSpPr>
      <dsp:spPr>
        <a:xfrm rot="19457599">
          <a:off x="5698611" y="3706444"/>
          <a:ext cx="885762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885762" y="1634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119348" y="3700648"/>
        <a:ext cx="44288" cy="44288"/>
      </dsp:txXfrm>
    </dsp:sp>
    <dsp:sp modelId="{9F7B806B-3CC7-4939-A6F2-85FA52C6C27A}">
      <dsp:nvSpPr>
        <dsp:cNvPr id="0" name=""/>
        <dsp:cNvSpPr/>
      </dsp:nvSpPr>
      <dsp:spPr>
        <a:xfrm>
          <a:off x="6501119" y="3014778"/>
          <a:ext cx="3427149" cy="899066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Nacionales</a:t>
          </a:r>
          <a:endParaRPr lang="es-MX" sz="2100" kern="1200" dirty="0"/>
        </a:p>
      </dsp:txBody>
      <dsp:txXfrm>
        <a:off x="6527452" y="3041111"/>
        <a:ext cx="3374483" cy="846400"/>
      </dsp:txXfrm>
    </dsp:sp>
    <dsp:sp modelId="{2050DAD1-835B-413E-8958-C3D6204E63E1}">
      <dsp:nvSpPr>
        <dsp:cNvPr id="0" name=""/>
        <dsp:cNvSpPr/>
      </dsp:nvSpPr>
      <dsp:spPr>
        <a:xfrm rot="2142401">
          <a:off x="5698611" y="4223407"/>
          <a:ext cx="885762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885762" y="1634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119348" y="4217611"/>
        <a:ext cx="44288" cy="44288"/>
      </dsp:txXfrm>
    </dsp:sp>
    <dsp:sp modelId="{96BA9BAB-EC2B-41A9-86FC-C4B3EB41BCB8}">
      <dsp:nvSpPr>
        <dsp:cNvPr id="0" name=""/>
        <dsp:cNvSpPr/>
      </dsp:nvSpPr>
      <dsp:spPr>
        <a:xfrm>
          <a:off x="6501119" y="4048704"/>
          <a:ext cx="3448188" cy="899066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Locales </a:t>
          </a:r>
          <a:endParaRPr lang="es-MX" sz="2100" kern="1200" dirty="0"/>
        </a:p>
      </dsp:txBody>
      <dsp:txXfrm>
        <a:off x="6527452" y="4075037"/>
        <a:ext cx="3395522" cy="846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C66C0-A620-4616-B8F5-5B7B8F3982C7}">
      <dsp:nvSpPr>
        <dsp:cNvPr id="0" name=""/>
        <dsp:cNvSpPr/>
      </dsp:nvSpPr>
      <dsp:spPr>
        <a:xfrm>
          <a:off x="7515249" y="2383802"/>
          <a:ext cx="5485334" cy="32852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3615356"/>
              <a:satOff val="-15991"/>
              <a:lumOff val="614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Junta General y Secretaría Ejecutiva;</a:t>
          </a:r>
          <a:endParaRPr lang="es-MX" sz="1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Direcciones Ejecutivas; </a:t>
          </a:r>
          <a:endParaRPr lang="es-MX" sz="1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Unidad Técnica de Fiscalización;</a:t>
          </a:r>
          <a:endParaRPr lang="es-MX" sz="1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Coordinación Nacional de Comunicación Social; de Asuntos Internacionales; Unidad técnica de Igualdad de Género y no Discriminación; Unidad Técnica de Servicios de Informática; Dirección Jurídica; Dirección del Secretariado; Unidad Técnica de Planeación; Unidad Técnica de lo Contencioso Electoral; Unidad Técnica de Vinculación con los OPLES; </a:t>
          </a:r>
          <a:endParaRPr lang="es-MX" sz="1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300" kern="1200" dirty="0" smtClean="0">
              <a:latin typeface="Arial" panose="020B0604020202020204" pitchFamily="34" charset="0"/>
              <a:cs typeface="Arial" panose="020B0604020202020204" pitchFamily="34" charset="0"/>
            </a:rPr>
            <a:t>Juntas Ejecutivas Locales y Distritales.</a:t>
          </a:r>
          <a:endParaRPr lang="es-MX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33016" y="3277276"/>
        <a:ext cx="3695402" cy="2319591"/>
      </dsp:txXfrm>
    </dsp:sp>
    <dsp:sp modelId="{056FE2EF-F912-4A00-AF8C-4D6B790EE95D}">
      <dsp:nvSpPr>
        <dsp:cNvPr id="0" name=""/>
        <dsp:cNvSpPr/>
      </dsp:nvSpPr>
      <dsp:spPr>
        <a:xfrm>
          <a:off x="2242691" y="3092843"/>
          <a:ext cx="2643152" cy="1712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20423033"/>
              <a:satOff val="-23986"/>
              <a:lumOff val="921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Comisión Nacional de Vigilancia (1)</a:t>
          </a:r>
          <a:endParaRPr lang="es-MX" sz="1400" kern="1200" dirty="0"/>
        </a:p>
        <a:p>
          <a:pPr marL="114300" lvl="1" indent="-114300" algn="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Comisiones Locales y Distritales de Vigilancia (332)</a:t>
          </a:r>
          <a:endParaRPr lang="es-MX" sz="1400" kern="1200" dirty="0"/>
        </a:p>
      </dsp:txBody>
      <dsp:txXfrm>
        <a:off x="2280302" y="3558495"/>
        <a:ext cx="1774984" cy="1208900"/>
      </dsp:txXfrm>
    </dsp:sp>
    <dsp:sp modelId="{95FFB3F8-BF2B-41DE-ACB6-229A289106C9}">
      <dsp:nvSpPr>
        <dsp:cNvPr id="0" name=""/>
        <dsp:cNvSpPr/>
      </dsp:nvSpPr>
      <dsp:spPr>
        <a:xfrm>
          <a:off x="7355867" y="-346071"/>
          <a:ext cx="5034729" cy="2704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6807678"/>
              <a:satOff val="-7995"/>
              <a:lumOff val="307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Consejo General y su Presidencia;</a:t>
          </a:r>
          <a:endParaRPr lang="es-MX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Comisiones de Quejas y Denuncias; de Capacitación Electoral y Educación Cívica; de Organización Electoral; de Prerrogativas y Partidos Políticos; del Servicio Profesional Electoral Nacional; del Registro Federal de Electores; de Fiscalización; de Vinculación con los OPL; Comité de Radio y Televisión;</a:t>
          </a:r>
          <a:endParaRPr lang="es-MX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Consejos Locales y Distritales;</a:t>
          </a:r>
          <a:endParaRPr lang="es-MX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MDC</a:t>
          </a:r>
          <a:endParaRPr lang="es-MX" sz="1400" kern="1200" dirty="0"/>
        </a:p>
      </dsp:txBody>
      <dsp:txXfrm>
        <a:off x="8925705" y="-286652"/>
        <a:ext cx="3405472" cy="1909870"/>
      </dsp:txXfrm>
    </dsp:sp>
    <dsp:sp modelId="{A0101B65-B55F-4052-BE82-ACCD38D0BA75}">
      <dsp:nvSpPr>
        <dsp:cNvPr id="0" name=""/>
        <dsp:cNvSpPr/>
      </dsp:nvSpPr>
      <dsp:spPr>
        <a:xfrm>
          <a:off x="2311916" y="-72535"/>
          <a:ext cx="2643152" cy="1712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ct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500" kern="1200" dirty="0"/>
        </a:p>
        <a:p>
          <a:pPr marL="114300" lvl="1" indent="-114300" algn="ct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500" kern="1200" dirty="0"/>
        </a:p>
        <a:p>
          <a:pPr marL="114300" lvl="1" indent="-114300" algn="ct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500" kern="1200" dirty="0"/>
        </a:p>
        <a:p>
          <a:pPr marL="114300" lvl="1" indent="-114300" algn="ct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Contraloría General </a:t>
          </a:r>
          <a:endParaRPr lang="es-MX" sz="1500" kern="1200" dirty="0"/>
        </a:p>
      </dsp:txBody>
      <dsp:txXfrm>
        <a:off x="2349527" y="-34924"/>
        <a:ext cx="1774984" cy="1208900"/>
      </dsp:txXfrm>
    </dsp:sp>
    <dsp:sp modelId="{5A66A697-D00E-4D04-AB68-6FFF38B62999}">
      <dsp:nvSpPr>
        <dsp:cNvPr id="0" name=""/>
        <dsp:cNvSpPr/>
      </dsp:nvSpPr>
      <dsp:spPr>
        <a:xfrm>
          <a:off x="4130017" y="377514"/>
          <a:ext cx="2316771" cy="2316771"/>
        </a:xfrm>
        <a:prstGeom prst="pieWedg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Órganos de control</a:t>
          </a:r>
          <a:endParaRPr lang="es-MX" sz="2400" kern="1200" dirty="0"/>
        </a:p>
      </dsp:txBody>
      <dsp:txXfrm>
        <a:off x="4808584" y="1056081"/>
        <a:ext cx="1638204" cy="1638204"/>
      </dsp:txXfrm>
    </dsp:sp>
    <dsp:sp modelId="{946AE0DF-046F-4F7F-A262-F8D216323DB5}">
      <dsp:nvSpPr>
        <dsp:cNvPr id="0" name=""/>
        <dsp:cNvSpPr/>
      </dsp:nvSpPr>
      <dsp:spPr>
        <a:xfrm rot="5400000">
          <a:off x="6553799" y="377514"/>
          <a:ext cx="2316771" cy="2316771"/>
        </a:xfrm>
        <a:prstGeom prst="pieWedge">
          <a:avLst/>
        </a:prstGeom>
        <a:gradFill rotWithShape="0">
          <a:gsLst>
            <a:gs pos="0">
              <a:schemeClr val="accent4">
                <a:hueOff val="6807678"/>
                <a:satOff val="-7995"/>
                <a:lumOff val="307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807678"/>
                <a:satOff val="-7995"/>
                <a:lumOff val="307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807678"/>
                <a:satOff val="-7995"/>
                <a:lumOff val="307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Órganos de Dirección</a:t>
          </a:r>
          <a:endParaRPr lang="es-MX" sz="2400" kern="1200" dirty="0"/>
        </a:p>
      </dsp:txBody>
      <dsp:txXfrm rot="-5400000">
        <a:off x="6553799" y="1056081"/>
        <a:ext cx="1638204" cy="1638204"/>
      </dsp:txXfrm>
    </dsp:sp>
    <dsp:sp modelId="{AAB55D13-E01D-4B42-8B58-A4698AD48C4D}">
      <dsp:nvSpPr>
        <dsp:cNvPr id="0" name=""/>
        <dsp:cNvSpPr/>
      </dsp:nvSpPr>
      <dsp:spPr>
        <a:xfrm rot="10800000">
          <a:off x="6553799" y="2801296"/>
          <a:ext cx="2316771" cy="2316771"/>
        </a:xfrm>
        <a:prstGeom prst="pieWedge">
          <a:avLst/>
        </a:prstGeom>
        <a:gradFill rotWithShape="0">
          <a:gsLst>
            <a:gs pos="0">
              <a:schemeClr val="accent4">
                <a:hueOff val="13615356"/>
                <a:satOff val="-15991"/>
                <a:lumOff val="614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3615356"/>
                <a:satOff val="-15991"/>
                <a:lumOff val="614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3615356"/>
                <a:satOff val="-15991"/>
                <a:lumOff val="614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Órganos ejecutivos y técnicos </a:t>
          </a:r>
          <a:endParaRPr lang="es-MX" sz="2400" kern="1200" dirty="0"/>
        </a:p>
      </dsp:txBody>
      <dsp:txXfrm rot="10800000">
        <a:off x="6553799" y="2801296"/>
        <a:ext cx="1638204" cy="1638204"/>
      </dsp:txXfrm>
    </dsp:sp>
    <dsp:sp modelId="{5868EB35-50B1-4765-9327-62A80FE05B6E}">
      <dsp:nvSpPr>
        <dsp:cNvPr id="0" name=""/>
        <dsp:cNvSpPr/>
      </dsp:nvSpPr>
      <dsp:spPr>
        <a:xfrm rot="16200000">
          <a:off x="4130017" y="2801296"/>
          <a:ext cx="2316771" cy="2316771"/>
        </a:xfrm>
        <a:prstGeom prst="pieWedge">
          <a:avLst/>
        </a:prstGeom>
        <a:gradFill rotWithShape="0">
          <a:gsLst>
            <a:gs pos="0">
              <a:schemeClr val="accent4">
                <a:hueOff val="20423033"/>
                <a:satOff val="-23986"/>
                <a:lumOff val="921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0423033"/>
                <a:satOff val="-23986"/>
                <a:lumOff val="921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0423033"/>
                <a:satOff val="-23986"/>
                <a:lumOff val="921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Órganos de vigilancia</a:t>
          </a:r>
          <a:endParaRPr lang="es-MX" sz="2400" kern="1200" dirty="0"/>
        </a:p>
      </dsp:txBody>
      <dsp:txXfrm rot="5400000">
        <a:off x="4808584" y="2801296"/>
        <a:ext cx="1638204" cy="1638204"/>
      </dsp:txXfrm>
    </dsp:sp>
    <dsp:sp modelId="{75353151-8A44-4E8A-818B-87A8576486BA}">
      <dsp:nvSpPr>
        <dsp:cNvPr id="0" name=""/>
        <dsp:cNvSpPr/>
      </dsp:nvSpPr>
      <dsp:spPr>
        <a:xfrm>
          <a:off x="6100343" y="2266245"/>
          <a:ext cx="799901" cy="695566"/>
        </a:xfrm>
        <a:prstGeom prst="circular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C85F954-A51A-4EF8-8A12-5536B0246F74}">
      <dsp:nvSpPr>
        <dsp:cNvPr id="0" name=""/>
        <dsp:cNvSpPr/>
      </dsp:nvSpPr>
      <dsp:spPr>
        <a:xfrm rot="10800000">
          <a:off x="6100343" y="2533771"/>
          <a:ext cx="799901" cy="695566"/>
        </a:xfrm>
        <a:prstGeom prst="circular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E6E99CA-5AF0-4EAE-9333-DC7490179AF9}" type="datetime1">
              <a:rPr lang="es-ES" smtClean="0"/>
              <a:t>11/05/2018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E286890-466E-41CD-A28A-B1EBDF22CA3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AE797-68FC-4E0B-8897-E13C56D832BB}" type="datetime1">
              <a:rPr lang="es-ES" smtClean="0"/>
              <a:pPr/>
              <a:t>11/05/2018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Editar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27CD11A-EED3-40CE-98A3-28FEE84867B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27CD11A-EED3-40CE-98A3-28FEE84867B3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1160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55864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es-ES" noProof="0" smtClean="0"/>
              <a:t>3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70139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es-ES" noProof="0" smtClean="0"/>
              <a:t>4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83729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27CD11A-EED3-40CE-98A3-28FEE84867B3}" type="slidenum">
              <a:rPr lang="es-ES" noProof="0" smtClean="0"/>
              <a:t>5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0752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lnSpc>
                <a:spcPts val="5400"/>
              </a:lnSpc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8AFD84-B903-49B0-98A9-81DB60269280}" type="datetime1">
              <a:rPr lang="es-ES" noProof="0" smtClean="0"/>
              <a:t>11/05/2018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7D061F-E234-4DB1-AE07-E49EA5A9EF02}" type="datetime1">
              <a:rPr lang="es-ES" noProof="0" smtClean="0"/>
              <a:t>11/05/2018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691661"/>
            <a:ext cx="2628900" cy="4909039"/>
          </a:xfrm>
        </p:spPr>
        <p:txBody>
          <a:bodyPr vert="eaVert" rtlCol="0"/>
          <a:lstStyle/>
          <a:p>
            <a:pPr rtl="0"/>
            <a:r>
              <a:rPr lang="es-ES" smtClean="0"/>
              <a:t>Haga clic para modificar el estilo de título del patrón</a:t>
            </a:r>
            <a:endParaRPr lang="es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691661"/>
            <a:ext cx="7734300" cy="4909039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es-ES" smtClean="0"/>
              <a:t>Haga clic para modificar el estilo de texto del patrón</a:t>
            </a:r>
          </a:p>
          <a:p>
            <a:pPr lvl="1" rtl="0"/>
            <a:r>
              <a:rPr lang="es-ES" smtClean="0"/>
              <a:t>Segundo nivel</a:t>
            </a:r>
          </a:p>
          <a:p>
            <a:pPr lvl="2" rtl="0"/>
            <a:r>
              <a:rPr lang="es-ES" smtClean="0"/>
              <a:t>Tercer nivel</a:t>
            </a:r>
          </a:p>
          <a:p>
            <a:pPr lvl="3" rtl="0"/>
            <a:r>
              <a:rPr lang="es-ES" smtClean="0"/>
              <a:t>Cuarto nivel</a:t>
            </a:r>
          </a:p>
          <a:p>
            <a:pPr lvl="4" rtl="0"/>
            <a:r>
              <a:rPr lang="es-ES" smtClean="0"/>
              <a:t>Quinto nivel</a:t>
            </a:r>
            <a:endParaRPr lang="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43B41F-6FA6-44DE-9ABD-F99CB1E521DF}" type="datetime1">
              <a:rPr lang="es-ES" smtClean="0"/>
              <a:t>11/05/2018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E94A91-1BE1-4B56-AD4B-75237DB3756A}" type="datetime1">
              <a:rPr lang="es-ES" noProof="0" smtClean="0"/>
              <a:t>11/05/2018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862262"/>
          </a:xfrm>
        </p:spPr>
        <p:txBody>
          <a:bodyPr rtlCol="0" anchor="b"/>
          <a:lstStyle>
            <a:lvl1pPr>
              <a:lnSpc>
                <a:spcPct val="100000"/>
              </a:lnSpc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515600" cy="1500187"/>
          </a:xfrm>
        </p:spPr>
        <p:txBody>
          <a:bodyPr rtlCol="0"/>
          <a:lstStyle>
            <a:lvl1pPr marL="0" indent="0" rtl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CB5F96-9BFA-4D5E-855F-AA3C075615D3}" type="datetime1">
              <a:rPr lang="es-ES" noProof="0" smtClean="0"/>
              <a:t>11/05/2018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 rtl="0">
              <a:defRPr lang="en-US" baseline="0" noProof="0" dirty="0" smtClean="0">
                <a:solidFill>
                  <a:schemeClr val="bg1"/>
                </a:solidFill>
              </a:defRPr>
            </a:lvl1pPr>
            <a:lvl2pPr>
              <a:defRPr lang="en-US" baseline="0" noProof="0" dirty="0" smtClean="0">
                <a:solidFill>
                  <a:schemeClr val="bg1"/>
                </a:solidFill>
              </a:defRPr>
            </a:lvl2pPr>
            <a:lvl3pPr>
              <a:defRPr lang="en-US" baseline="0" noProof="0" dirty="0" smtClean="0">
                <a:solidFill>
                  <a:schemeClr val="bg1"/>
                </a:solidFill>
              </a:defRPr>
            </a:lvl3pPr>
            <a:lvl4pPr>
              <a:defRPr lang="en-US" baseline="0" noProof="0" dirty="0" smtClean="0">
                <a:solidFill>
                  <a:schemeClr val="bg1"/>
                </a:solidFill>
              </a:defRPr>
            </a:lvl4pPr>
            <a:lvl5pPr>
              <a:defRPr lang="en-US" baseline="0" noProof="0" dirty="0" smtClean="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650524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 rtl="0"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es-ES" smtClean="0"/>
              <a:t>Haga clic para modificar el estilo de texto del patrón</a:t>
            </a:r>
          </a:p>
          <a:p>
            <a:pPr lvl="1" rtl="0"/>
            <a:r>
              <a:rPr lang="es-ES" smtClean="0"/>
              <a:t>Segundo nivel</a:t>
            </a:r>
          </a:p>
          <a:p>
            <a:pPr lvl="2" rtl="0"/>
            <a:r>
              <a:rPr lang="es-ES" smtClean="0"/>
              <a:t>Tercer nivel</a:t>
            </a:r>
          </a:p>
          <a:p>
            <a:pPr lvl="3" rtl="0"/>
            <a:r>
              <a:rPr lang="es-ES" smtClean="0"/>
              <a:t>Cuarto nivel</a:t>
            </a:r>
          </a:p>
          <a:p>
            <a:pPr lvl="4" rtl="0"/>
            <a:r>
              <a:rPr lang="es-ES" smtClean="0"/>
              <a:t>Quinto nivel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Marcador de posición de tex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FF5094-F5A5-43F5-B14D-98F60E772B8D}" type="datetime1">
              <a:rPr lang="es-ES" smtClean="0"/>
              <a:t>11/05/2018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Agregar un pie de página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39150"/>
            <a:ext cx="10094976" cy="1152144"/>
          </a:xfrm>
        </p:spPr>
        <p:txBody>
          <a:bodyPr rtlCol="0"/>
          <a:lstStyle/>
          <a:p>
            <a:pPr rtl="0"/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892040" cy="641350"/>
          </a:xfrm>
        </p:spPr>
        <p:txBody>
          <a:bodyPr rtlCol="0" anchor="b"/>
          <a:lstStyle>
            <a:lvl1pPr marL="0" indent="0" rtl="0">
              <a:lnSpc>
                <a:spcPct val="8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 rtl="0"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es-ES" smtClean="0"/>
              <a:t>Haga clic para modificar el estilo de texto del patrón</a:t>
            </a:r>
          </a:p>
          <a:p>
            <a:pPr lvl="1" rtl="0"/>
            <a:r>
              <a:rPr lang="es-ES" smtClean="0"/>
              <a:t>Segundo nivel</a:t>
            </a:r>
          </a:p>
          <a:p>
            <a:pPr lvl="2" rtl="0"/>
            <a:r>
              <a:rPr lang="es-ES" smtClean="0"/>
              <a:t>Tercer nivel</a:t>
            </a:r>
          </a:p>
          <a:p>
            <a:pPr lvl="3" rtl="0"/>
            <a:r>
              <a:rPr lang="es-ES" smtClean="0"/>
              <a:t>Cuarto nivel</a:t>
            </a:r>
          </a:p>
          <a:p>
            <a:pPr lvl="4" rtl="0"/>
            <a:r>
              <a:rPr lang="es-ES" smtClean="0"/>
              <a:t>Quinto nivel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5656753" y="1828800"/>
            <a:ext cx="4892040" cy="641350"/>
          </a:xfrm>
        </p:spPr>
        <p:txBody>
          <a:bodyPr rtlCol="0" anchor="b"/>
          <a:lstStyle>
            <a:lvl1pPr marL="0" indent="0" rtl="0">
              <a:lnSpc>
                <a:spcPct val="8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656753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 rtl="0"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es-ES" smtClean="0"/>
              <a:t>Haga clic para modificar el estilo de texto del patrón</a:t>
            </a:r>
          </a:p>
          <a:p>
            <a:pPr lvl="1" rtl="0"/>
            <a:r>
              <a:rPr lang="es-ES" smtClean="0"/>
              <a:t>Segundo nivel</a:t>
            </a:r>
          </a:p>
          <a:p>
            <a:pPr lvl="2" rtl="0"/>
            <a:r>
              <a:rPr lang="es-ES" smtClean="0"/>
              <a:t>Tercer nivel</a:t>
            </a:r>
          </a:p>
          <a:p>
            <a:pPr lvl="3" rtl="0"/>
            <a:r>
              <a:rPr lang="es-ES" smtClean="0"/>
              <a:t>Cuarto nivel</a:t>
            </a:r>
          </a:p>
          <a:p>
            <a:pPr lvl="4" rtl="0"/>
            <a:r>
              <a:rPr lang="es-ES" smtClean="0"/>
              <a:t>Quinto nivel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5336F1-A7C2-4B92-BD06-E257E1387AC4}" type="datetime1">
              <a:rPr lang="es-ES" smtClean="0"/>
              <a:t>11/05/2018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Agregar un pie de página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9F92CE-00EC-4C26-A28A-966E7A4C8549}" type="datetime1">
              <a:rPr lang="es-ES" noProof="0" smtClean="0"/>
              <a:t>11/05/2018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055980-F522-4CB9-93D5-C51E09FF923C}" type="datetime1">
              <a:rPr lang="es-ES" noProof="0" smtClean="0"/>
              <a:t>11/05/2018</a:t>
            </a:fld>
            <a:endParaRPr lang="es-ES" noProof="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00600" y="987425"/>
            <a:ext cx="5753100" cy="4613275"/>
          </a:xfrm>
        </p:spPr>
        <p:txBody>
          <a:bodyPr vert="horz" lIns="91440" tIns="45720" rIns="91440" bIns="45720" rtlCol="0">
            <a:normAutofit/>
          </a:bodyPr>
          <a:lstStyle>
            <a:lvl1pPr rtl="0"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 rtl="0"/>
            <a:r>
              <a:rPr lang="es-ES" smtClean="0"/>
              <a:t>Haga clic para modificar el estilo de texto del patrón</a:t>
            </a:r>
          </a:p>
          <a:p>
            <a:pPr lvl="1" rtl="0"/>
            <a:r>
              <a:rPr lang="es-ES" smtClean="0"/>
              <a:t>Segundo nivel</a:t>
            </a:r>
          </a:p>
          <a:p>
            <a:pPr lvl="2" rtl="0"/>
            <a:r>
              <a:rPr lang="es-ES" smtClean="0"/>
              <a:t>Tercer nivel</a:t>
            </a:r>
          </a:p>
          <a:p>
            <a:pPr lvl="3" rtl="0"/>
            <a:r>
              <a:rPr lang="es-ES" smtClean="0"/>
              <a:t>Cuarto nivel</a:t>
            </a:r>
          </a:p>
          <a:p>
            <a:pPr lvl="4" rtl="0"/>
            <a:r>
              <a:rPr lang="es-ES" smtClean="0"/>
              <a:t>Quinto nivel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671012-1391-4AE2-B848-A32751A41BAD}" type="datetime1">
              <a:rPr lang="es-ES" smtClean="0"/>
              <a:t>11/05/2018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Agregar un pie de página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4800600" y="987425"/>
            <a:ext cx="5753100" cy="461327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2137D0-A4CB-43EB-A6DC-2D74F2820FCE}" type="datetime1">
              <a:rPr lang="es-ES" noProof="0" smtClean="0"/>
              <a:t>11/05/2018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B29C50-D6F1-4DB6-9B68-F4CD3996E9C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Editar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2E35DC43-C061-4ACF-BBED-009E157628ED}" type="datetime1">
              <a:rPr lang="es-ES" noProof="0" smtClean="0"/>
              <a:t>11/05/2018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rtl="0"/>
            <a:fld id="{E5B29C50-D6F1-4DB6-9B68-F4CD3996E9CF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288">
          <p15:clr>
            <a:srgbClr val="F26B43"/>
          </p15:clr>
        </p15:guide>
        <p15:guide id="3" pos="6648">
          <p15:clr>
            <a:srgbClr val="F26B43"/>
          </p15:clr>
        </p15:guide>
        <p15:guide id="4" orient="horz" pos="3528">
          <p15:clr>
            <a:srgbClr val="F26B43"/>
          </p15:clr>
        </p15:guide>
        <p15:guide id="5" orient="horz" pos="112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clubarbosa@hotmail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59873" y="841664"/>
            <a:ext cx="9954491" cy="2795154"/>
          </a:xfrm>
        </p:spPr>
        <p:txBody>
          <a:bodyPr rtlCol="0">
            <a:normAutofit/>
          </a:bodyPr>
          <a:lstStyle/>
          <a:p>
            <a:pPr rtl="0"/>
            <a:r>
              <a:rPr lang="es-ES" sz="6600" dirty="0" smtClean="0"/>
              <a:t>INSTITUTO FEDERAL ELECTROAL – INSTITUTO NACIONAL ELECTORAL</a:t>
            </a:r>
            <a:endParaRPr lang="es-ES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38300" y="4287839"/>
            <a:ext cx="9144000" cy="1655762"/>
          </a:xfrm>
        </p:spPr>
        <p:txBody>
          <a:bodyPr rtlCol="0"/>
          <a:lstStyle/>
          <a:p>
            <a:pPr rtl="0"/>
            <a:r>
              <a:rPr lang="es-ES" dirty="0" smtClean="0"/>
              <a:t>Mtra. Claudia Barbosa Rodríguez</a:t>
            </a:r>
          </a:p>
          <a:p>
            <a:pPr rtl="0"/>
            <a:r>
              <a:rPr lang="es-ES" dirty="0" smtClean="0"/>
              <a:t>Consejera del Consejo General del Instituto Electoral del Estado de Puebla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088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6</a:t>
            </a:r>
            <a:r>
              <a:rPr lang="es-MX" dirty="0" smtClean="0"/>
              <a:t>. </a:t>
            </a:r>
            <a:r>
              <a:rPr lang="es-MX" dirty="0"/>
              <a:t>EVOLUCIÓN DE LAS AUTORIDADES ELECTORALES (1946-2018): CREACIÓN DEL INSTITUTO FEDERAL ELECTORAL Y REFORMAS</a:t>
            </a:r>
          </a:p>
        </p:txBody>
      </p:sp>
      <p:sp>
        <p:nvSpPr>
          <p:cNvPr id="5" name="Esquina doblada 4"/>
          <p:cNvSpPr/>
          <p:nvPr/>
        </p:nvSpPr>
        <p:spPr>
          <a:xfrm>
            <a:off x="893618" y="2400300"/>
            <a:ext cx="3979718" cy="3127664"/>
          </a:xfrm>
          <a:prstGeom prst="foldedCorner">
            <a:avLst/>
          </a:prstGeom>
          <a:solidFill>
            <a:srgbClr val="878523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0" dirty="0" smtClean="0"/>
          </a:p>
          <a:p>
            <a:pPr algn="ctr"/>
            <a:r>
              <a:rPr lang="es-MX" sz="2200" dirty="0" smtClean="0"/>
              <a:t>1993</a:t>
            </a:r>
            <a:r>
              <a:rPr lang="es-MX" sz="2200" dirty="0"/>
              <a:t>.-  Se le otorgó la facultad de declarar la validez y expedir las constancias de la elección de diputados y senadores. También revisaba los informes de ingresos y gastos de los partidos políticos y fijaba los topes de gastos de campaña </a:t>
            </a:r>
          </a:p>
        </p:txBody>
      </p:sp>
      <p:sp>
        <p:nvSpPr>
          <p:cNvPr id="4" name="Esquina doblada 3"/>
          <p:cNvSpPr/>
          <p:nvPr/>
        </p:nvSpPr>
        <p:spPr>
          <a:xfrm>
            <a:off x="7405254" y="2400300"/>
            <a:ext cx="3979718" cy="3127664"/>
          </a:xfrm>
          <a:prstGeom prst="foldedCorner">
            <a:avLst/>
          </a:prstGeom>
          <a:solidFill>
            <a:srgbClr val="878523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200" spc="300" dirty="0" smtClean="0"/>
          </a:p>
          <a:p>
            <a:pPr algn="ctr"/>
            <a:r>
              <a:rPr lang="es-MX" sz="2200" spc="300" dirty="0" smtClean="0"/>
              <a:t>El IFE ya tenía la facultad de nombrar a los directores ejecutivos y a los consejeros de los consejos locales.</a:t>
            </a:r>
            <a:endParaRPr lang="es-MX" sz="2200" spc="300" dirty="0"/>
          </a:p>
        </p:txBody>
      </p:sp>
      <p:sp>
        <p:nvSpPr>
          <p:cNvPr id="3" name="Flecha a la derecha con muesca 2"/>
          <p:cNvSpPr/>
          <p:nvPr/>
        </p:nvSpPr>
        <p:spPr>
          <a:xfrm>
            <a:off x="4966855" y="3138055"/>
            <a:ext cx="2348345" cy="1449531"/>
          </a:xfrm>
          <a:prstGeom prst="notchedRightArrow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588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6</a:t>
            </a:r>
            <a:r>
              <a:rPr lang="es-MX" dirty="0" smtClean="0"/>
              <a:t>. </a:t>
            </a:r>
            <a:r>
              <a:rPr lang="es-MX" dirty="0"/>
              <a:t>EVOLUCIÓN DE LAS AUTORIDADES ELECTORALES (1946-2018): CREACIÓN DEL INSTITUTO FEDERAL ELECTORAL Y REFORMAS</a:t>
            </a:r>
          </a:p>
        </p:txBody>
      </p:sp>
      <p:sp>
        <p:nvSpPr>
          <p:cNvPr id="6" name="Doble onda 5"/>
          <p:cNvSpPr/>
          <p:nvPr/>
        </p:nvSpPr>
        <p:spPr>
          <a:xfrm>
            <a:off x="270164" y="1932709"/>
            <a:ext cx="5631872" cy="4291446"/>
          </a:xfrm>
          <a:prstGeom prst="doubleWav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dirty="0"/>
              <a:t>1994.- </a:t>
            </a:r>
            <a:r>
              <a:rPr lang="es-MX" sz="2200" dirty="0" smtClean="0"/>
              <a:t>Reformas a la integración:</a:t>
            </a:r>
          </a:p>
          <a:p>
            <a:pPr algn="ctr"/>
            <a:r>
              <a:rPr lang="es-MX" sz="2200" dirty="0" smtClean="0"/>
              <a:t>•Presidente </a:t>
            </a:r>
            <a:r>
              <a:rPr lang="es-MX" sz="2200" dirty="0"/>
              <a:t>del Consejo General (Secretario de Gobernación).</a:t>
            </a:r>
          </a:p>
          <a:p>
            <a:pPr algn="ctr"/>
            <a:r>
              <a:rPr lang="es-MX" sz="2200" dirty="0"/>
              <a:t>•6 consejeros ciudadanos (propuestos por las fracciones partidarias en la Cámara de Diputados y electos por el voto de las dos terceras partes de ésta). Con derecho de voz y voto. •Duración en el cargo: 8 años.</a:t>
            </a:r>
          </a:p>
          <a:p>
            <a:pPr algn="ctr"/>
            <a:r>
              <a:rPr lang="es-MX" sz="2200" dirty="0"/>
              <a:t>•1 representante de cada partido político (sin voto pero con voz</a:t>
            </a:r>
            <a:r>
              <a:rPr lang="es-MX" sz="2000" dirty="0"/>
              <a:t>)</a:t>
            </a:r>
          </a:p>
        </p:txBody>
      </p:sp>
      <p:sp>
        <p:nvSpPr>
          <p:cNvPr id="7" name="Doble onda 6"/>
          <p:cNvSpPr/>
          <p:nvPr/>
        </p:nvSpPr>
        <p:spPr>
          <a:xfrm>
            <a:off x="6231082" y="1932709"/>
            <a:ext cx="5631872" cy="4291446"/>
          </a:xfrm>
          <a:prstGeom prst="doubleWave">
            <a:avLst/>
          </a:prstGeom>
          <a:solidFill>
            <a:srgbClr val="3333FF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dirty="0" smtClean="0"/>
              <a:t>1996.- Reformas a la integración: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200" dirty="0"/>
              <a:t>9 consejeros electorales (antes consejeros ciudadanos). Uno es Presidente. </a:t>
            </a:r>
            <a:endParaRPr lang="es-MX" sz="2200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200" dirty="0" smtClean="0"/>
              <a:t>1 </a:t>
            </a:r>
            <a:r>
              <a:rPr lang="es-MX" sz="2200" dirty="0"/>
              <a:t>consejero del Poder Legislativo  por cada grupo parlamentario. </a:t>
            </a:r>
            <a:endParaRPr lang="es-MX" sz="2200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200" dirty="0" smtClean="0"/>
              <a:t>1 </a:t>
            </a:r>
            <a:r>
              <a:rPr lang="es-MX" sz="2200" dirty="0"/>
              <a:t>representante por cada partido político. </a:t>
            </a:r>
            <a:endParaRPr lang="es-MX" sz="2200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200" dirty="0" smtClean="0"/>
              <a:t>1 </a:t>
            </a:r>
            <a:r>
              <a:rPr lang="es-MX" sz="2200" dirty="0"/>
              <a:t>Secretario Ejecutivo</a:t>
            </a:r>
            <a:endParaRPr lang="es-MX" sz="2200" dirty="0" smtClean="0"/>
          </a:p>
          <a:p>
            <a:pPr algn="ctr"/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33068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4. EVOLUCIÓN DE LAS AUTORIDADES ELECTORALES (1946-2018): CREACIÓN DEL INSTITUTO FEDERAL ELECTORAL Y REFORMAS</a:t>
            </a:r>
          </a:p>
        </p:txBody>
      </p:sp>
      <p:sp>
        <p:nvSpPr>
          <p:cNvPr id="6" name="Llamada ovalada 5"/>
          <p:cNvSpPr/>
          <p:nvPr/>
        </p:nvSpPr>
        <p:spPr>
          <a:xfrm>
            <a:off x="280554" y="1865169"/>
            <a:ext cx="3241964" cy="2105891"/>
          </a:xfrm>
          <a:prstGeom prst="wedgeEllipseCallou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spc="300" dirty="0" smtClean="0"/>
              <a:t>En 1996, el IFE por fin adquirió independencia y autonomía</a:t>
            </a:r>
            <a:endParaRPr lang="es-MX" sz="2000" spc="300" dirty="0"/>
          </a:p>
        </p:txBody>
      </p:sp>
      <p:sp>
        <p:nvSpPr>
          <p:cNvPr id="7" name="Llamada rectangular 6"/>
          <p:cNvSpPr/>
          <p:nvPr/>
        </p:nvSpPr>
        <p:spPr>
          <a:xfrm>
            <a:off x="4218710" y="2098964"/>
            <a:ext cx="3553690" cy="1605395"/>
          </a:xfrm>
          <a:prstGeom prst="wedgeRectCallou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pc="300" dirty="0" smtClean="0"/>
              <a:t>Desaparece la representación del Poder Ejecutivo en el Consejo General</a:t>
            </a:r>
            <a:endParaRPr lang="es-MX" spc="300" dirty="0"/>
          </a:p>
        </p:txBody>
      </p:sp>
      <p:sp>
        <p:nvSpPr>
          <p:cNvPr id="8" name="Llamada de nube 7"/>
          <p:cNvSpPr/>
          <p:nvPr/>
        </p:nvSpPr>
        <p:spPr>
          <a:xfrm>
            <a:off x="8686799" y="1865169"/>
            <a:ext cx="3262745" cy="2265218"/>
          </a:xfrm>
          <a:prstGeom prst="cloudCallou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pc="300" dirty="0" smtClean="0"/>
              <a:t>Las decisiones son tomadas por los  8 Consejeros Electorales </a:t>
            </a:r>
            <a:endParaRPr lang="es-MX" spc="300" dirty="0"/>
          </a:p>
        </p:txBody>
      </p:sp>
      <p:sp>
        <p:nvSpPr>
          <p:cNvPr id="9" name="Explosión 2 8"/>
          <p:cNvSpPr/>
          <p:nvPr/>
        </p:nvSpPr>
        <p:spPr>
          <a:xfrm>
            <a:off x="2161308" y="3704359"/>
            <a:ext cx="7304810" cy="3008167"/>
          </a:xfrm>
          <a:prstGeom prst="irregularSeal2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700" spc="300" dirty="0" smtClean="0"/>
              <a:t>Se crean las figuras de la presidencia del Consejo General, la Secretaría Ejecutiva y cinco comisiones permanentes</a:t>
            </a:r>
            <a:endParaRPr lang="es-MX" sz="1700" spc="300" dirty="0"/>
          </a:p>
        </p:txBody>
      </p:sp>
    </p:spTree>
    <p:extLst>
      <p:ext uri="{BB962C8B-B14F-4D97-AF65-F5344CB8AC3E}">
        <p14:creationId xmlns:p14="http://schemas.microsoft.com/office/powerpoint/2010/main" val="370840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6</a:t>
            </a:r>
            <a:r>
              <a:rPr lang="es-MX" dirty="0" smtClean="0"/>
              <a:t>.EVOLUCIÓN </a:t>
            </a:r>
            <a:r>
              <a:rPr lang="es-MX" dirty="0"/>
              <a:t>DE LAS AUTORIDADES ELECTORALES (1946-2018): CREACIÓN DEL INSTITUTO FEDERAL ELECTORAL Y REFORMAS</a:t>
            </a:r>
          </a:p>
        </p:txBody>
      </p:sp>
      <p:sp>
        <p:nvSpPr>
          <p:cNvPr id="6" name="Pentágono 5"/>
          <p:cNvSpPr/>
          <p:nvPr/>
        </p:nvSpPr>
        <p:spPr>
          <a:xfrm>
            <a:off x="1546514" y="2358738"/>
            <a:ext cx="8168986" cy="3688772"/>
          </a:xfrm>
          <a:prstGeom prst="homePlate">
            <a:avLst/>
          </a:prstGeom>
          <a:ln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spc="600" dirty="0" smtClean="0"/>
              <a:t>2007.- Se creó la Unidad de Fiscalización de los recursos de los partidos políticos y la Contraloría General </a:t>
            </a:r>
            <a:endParaRPr lang="es-MX" sz="3600" spc="600" dirty="0"/>
          </a:p>
        </p:txBody>
      </p:sp>
    </p:spTree>
    <p:extLst>
      <p:ext uri="{BB962C8B-B14F-4D97-AF65-F5344CB8AC3E}">
        <p14:creationId xmlns:p14="http://schemas.microsoft.com/office/powerpoint/2010/main" val="212397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8763" y="359238"/>
            <a:ext cx="10096500" cy="1150907"/>
          </a:xfrm>
        </p:spPr>
        <p:txBody>
          <a:bodyPr/>
          <a:lstStyle/>
          <a:p>
            <a:pPr algn="ctr"/>
            <a:r>
              <a:rPr lang="es-MX" dirty="0"/>
              <a:t>7</a:t>
            </a:r>
            <a:r>
              <a:rPr lang="es-MX" dirty="0" smtClean="0"/>
              <a:t>. ESTRUCTURA ORGÁNICA DEL IFE (2011)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4104410" y="1384361"/>
            <a:ext cx="2493818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CONSEJO GENERAL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117772" y="1229312"/>
            <a:ext cx="3377046" cy="92333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-Comité de Radio y Televisión </a:t>
            </a:r>
          </a:p>
          <a:p>
            <a:r>
              <a:rPr lang="es-MX" dirty="0" smtClean="0"/>
              <a:t>-Comisiones del Consejo</a:t>
            </a:r>
          </a:p>
          <a:p>
            <a:r>
              <a:rPr lang="es-MX" dirty="0" smtClean="0"/>
              <a:t>-Comités Técnicos Especializados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104411" y="1932709"/>
            <a:ext cx="2504208" cy="646331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Presidencia del Consejo General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104410" y="2670464"/>
            <a:ext cx="2504209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Junta General Ejecutiva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094019" y="3126479"/>
            <a:ext cx="2504209" cy="369332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Secretaria Ejecutiva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104409" y="3582494"/>
            <a:ext cx="2504209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Unidad Técnica de Fiscalización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6961908" y="2380219"/>
            <a:ext cx="4249883" cy="286232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Unidades Técnicas:</a:t>
            </a:r>
          </a:p>
          <a:p>
            <a:pPr algn="ctr"/>
            <a:r>
              <a:rPr lang="es-MX" dirty="0" smtClean="0"/>
              <a:t>-Coordinación de Asuntos Internacionales;</a:t>
            </a:r>
          </a:p>
          <a:p>
            <a:pPr algn="ctr"/>
            <a:r>
              <a:rPr lang="es-MX" dirty="0" smtClean="0"/>
              <a:t>-Dirección del Secretario;</a:t>
            </a:r>
          </a:p>
          <a:p>
            <a:pPr algn="ctr"/>
            <a:r>
              <a:rPr lang="es-MX" dirty="0" smtClean="0"/>
              <a:t>-Dirección Jurídica;</a:t>
            </a:r>
          </a:p>
          <a:p>
            <a:pPr algn="ctr"/>
            <a:r>
              <a:rPr lang="es-MX" dirty="0" smtClean="0"/>
              <a:t>-Centro para el Desarrollo Democrático;</a:t>
            </a:r>
          </a:p>
          <a:p>
            <a:pPr algn="ctr"/>
            <a:r>
              <a:rPr lang="es-MX" dirty="0" smtClean="0"/>
              <a:t>-Unidad de Servicios de Informática;</a:t>
            </a:r>
          </a:p>
          <a:p>
            <a:pPr algn="ctr"/>
            <a:r>
              <a:rPr lang="es-MX" dirty="0" smtClean="0"/>
              <a:t>-Coordinación Nacional de Comunicación Social;</a:t>
            </a:r>
          </a:p>
          <a:p>
            <a:pPr algn="ctr"/>
            <a:r>
              <a:rPr lang="es-MX" dirty="0" smtClean="0"/>
              <a:t>-Servicios de Información y Documentación</a:t>
            </a:r>
          </a:p>
          <a:p>
            <a:pPr algn="just"/>
            <a:endParaRPr lang="es-MX" dirty="0" smtClean="0"/>
          </a:p>
        </p:txBody>
      </p:sp>
      <p:sp>
        <p:nvSpPr>
          <p:cNvPr id="12" name="CuadroTexto 11"/>
          <p:cNvSpPr txBox="1"/>
          <p:nvPr/>
        </p:nvSpPr>
        <p:spPr>
          <a:xfrm>
            <a:off x="311727" y="3016920"/>
            <a:ext cx="3283528" cy="230832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Direcciones Ejecutivas:</a:t>
            </a:r>
          </a:p>
          <a:p>
            <a:pPr algn="ctr"/>
            <a:r>
              <a:rPr lang="es-MX" dirty="0" smtClean="0"/>
              <a:t>-Registro Federal de Electores;</a:t>
            </a:r>
          </a:p>
          <a:p>
            <a:pPr algn="ctr"/>
            <a:r>
              <a:rPr lang="es-MX" dirty="0" smtClean="0"/>
              <a:t>-Prerrogativas y Partidos Políticos;</a:t>
            </a:r>
          </a:p>
          <a:p>
            <a:pPr algn="ctr"/>
            <a:r>
              <a:rPr lang="es-MX" dirty="0"/>
              <a:t>-</a:t>
            </a:r>
            <a:r>
              <a:rPr lang="es-MX" dirty="0" smtClean="0"/>
              <a:t>Organización Electoral;</a:t>
            </a:r>
          </a:p>
          <a:p>
            <a:pPr algn="ctr"/>
            <a:r>
              <a:rPr lang="es-MX" dirty="0"/>
              <a:t>-</a:t>
            </a:r>
            <a:r>
              <a:rPr lang="es-MX" dirty="0" smtClean="0"/>
              <a:t>Servicio Profesional Electoral;</a:t>
            </a:r>
          </a:p>
          <a:p>
            <a:pPr algn="ctr"/>
            <a:r>
              <a:rPr lang="es-MX" dirty="0" smtClean="0"/>
              <a:t>-Capacitación y Educación Cívica;</a:t>
            </a:r>
          </a:p>
          <a:p>
            <a:pPr algn="ctr"/>
            <a:r>
              <a:rPr lang="es-MX" dirty="0" smtClean="0"/>
              <a:t>-Administración</a:t>
            </a:r>
            <a:r>
              <a:rPr lang="es-MX" dirty="0"/>
              <a:t>.</a:t>
            </a:r>
            <a:endParaRPr lang="es-MX" dirty="0" smtClean="0"/>
          </a:p>
        </p:txBody>
      </p:sp>
      <p:sp>
        <p:nvSpPr>
          <p:cNvPr id="13" name="CuadroTexto 12"/>
          <p:cNvSpPr txBox="1"/>
          <p:nvPr/>
        </p:nvSpPr>
        <p:spPr>
          <a:xfrm>
            <a:off x="1007923" y="1521700"/>
            <a:ext cx="2254823" cy="3693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Contraloría General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779318" y="2023088"/>
            <a:ext cx="2483428" cy="92333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Órgano de Transparencia y Acceso a la Información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1039096" y="5477688"/>
            <a:ext cx="2888674" cy="338554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Juntas Locales Ejecutivas (32)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1007923" y="5968686"/>
            <a:ext cx="2888674" cy="58477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Juntas Distritales Ejecutivas (300)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4462895" y="4814108"/>
            <a:ext cx="2223654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Consejos Locales (32)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4546025" y="5293390"/>
            <a:ext cx="2213264" cy="646331"/>
          </a:xfrm>
          <a:prstGeom prst="rect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Consejos Distritales (300)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7346372" y="5322354"/>
            <a:ext cx="2202873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Mesas Directivas de Casilla</a:t>
            </a:r>
          </a:p>
        </p:txBody>
      </p:sp>
      <p:sp>
        <p:nvSpPr>
          <p:cNvPr id="21" name="Abrir llave 20"/>
          <p:cNvSpPr/>
          <p:nvPr/>
        </p:nvSpPr>
        <p:spPr>
          <a:xfrm rot="16200000">
            <a:off x="6502114" y="4391862"/>
            <a:ext cx="368871" cy="3522518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CuadroTexto 21"/>
          <p:cNvSpPr txBox="1"/>
          <p:nvPr/>
        </p:nvSpPr>
        <p:spPr>
          <a:xfrm>
            <a:off x="5948795" y="6426516"/>
            <a:ext cx="1475507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TEMPORALES</a:t>
            </a:r>
          </a:p>
        </p:txBody>
      </p:sp>
    </p:spTree>
    <p:extLst>
      <p:ext uri="{BB962C8B-B14F-4D97-AF65-F5344CB8AC3E}">
        <p14:creationId xmlns:p14="http://schemas.microsoft.com/office/powerpoint/2010/main" val="173775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7982" y="329797"/>
            <a:ext cx="10096500" cy="1150907"/>
          </a:xfrm>
        </p:spPr>
        <p:txBody>
          <a:bodyPr/>
          <a:lstStyle/>
          <a:p>
            <a:pPr algn="ctr"/>
            <a:r>
              <a:rPr lang="es-MX" dirty="0"/>
              <a:t>7</a:t>
            </a:r>
            <a:r>
              <a:rPr lang="es-MX" dirty="0" smtClean="0"/>
              <a:t>.ESTRUCTURA ORGÁNICA DEL IFE</a:t>
            </a:r>
            <a:endParaRPr lang="es-MX" dirty="0"/>
          </a:p>
        </p:txBody>
      </p:sp>
      <p:sp>
        <p:nvSpPr>
          <p:cNvPr id="9" name="Elipse 8"/>
          <p:cNvSpPr/>
          <p:nvPr/>
        </p:nvSpPr>
        <p:spPr>
          <a:xfrm>
            <a:off x="602673" y="2358736"/>
            <a:ext cx="3013363" cy="205740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CONSEJO GENERAL 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4914900" y="1631372"/>
            <a:ext cx="6733309" cy="429144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400" spc="300" dirty="0" smtClean="0">
                <a:solidFill>
                  <a:schemeClr val="tx1"/>
                </a:solidFill>
              </a:rPr>
              <a:t>1 CONSEJERO PRESIDENTE (CON VOZ Y VOTO)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400" spc="300" dirty="0" smtClean="0">
                <a:solidFill>
                  <a:schemeClr val="tx1"/>
                </a:solidFill>
              </a:rPr>
              <a:t>8 CONSEJEROS ELECTORALES(CON VOZ Y VOTO)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400" spc="300" dirty="0" smtClean="0">
                <a:solidFill>
                  <a:schemeClr val="tx1"/>
                </a:solidFill>
              </a:rPr>
              <a:t>CONSEJEROS DEL PODER LEGISLATIVO (CON VOZ)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400" spc="300" dirty="0" smtClean="0">
                <a:solidFill>
                  <a:schemeClr val="tx1"/>
                </a:solidFill>
              </a:rPr>
              <a:t>REPRESENTANTES DE LOS PARTIDOS POLÍTICOS (CON VOZ)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400" spc="300" dirty="0" smtClean="0">
                <a:solidFill>
                  <a:schemeClr val="tx1"/>
                </a:solidFill>
              </a:rPr>
              <a:t>1 SECRETARIO EJECUTIVO(CON VOZ</a:t>
            </a:r>
            <a:r>
              <a:rPr lang="es-MX" sz="2800" spc="300" dirty="0" smtClean="0">
                <a:solidFill>
                  <a:schemeClr val="tx1"/>
                </a:solidFill>
              </a:rPr>
              <a:t>)</a:t>
            </a:r>
            <a:endParaRPr lang="es-MX" sz="2800" spc="300" dirty="0">
              <a:solidFill>
                <a:schemeClr val="tx1"/>
              </a:solidFill>
            </a:endParaRPr>
          </a:p>
        </p:txBody>
      </p:sp>
      <p:cxnSp>
        <p:nvCxnSpPr>
          <p:cNvPr id="13" name="Conector recto de flecha 12"/>
          <p:cNvCxnSpPr>
            <a:stCxn id="9" idx="6"/>
          </p:cNvCxnSpPr>
          <p:nvPr/>
        </p:nvCxnSpPr>
        <p:spPr>
          <a:xfrm>
            <a:off x="3616036" y="3387436"/>
            <a:ext cx="12988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46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064" y="227909"/>
            <a:ext cx="10096500" cy="1150907"/>
          </a:xfrm>
        </p:spPr>
        <p:txBody>
          <a:bodyPr/>
          <a:lstStyle/>
          <a:p>
            <a:pPr algn="ctr"/>
            <a:r>
              <a:rPr lang="es-MX" dirty="0" smtClean="0"/>
              <a:t>1. ESTRUCTURA ORGÁNICA DEL IFE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76645" y="1119043"/>
            <a:ext cx="4892040" cy="43513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MX" sz="2100" dirty="0" smtClean="0">
                <a:solidFill>
                  <a:srgbClr val="FFFF00"/>
                </a:solidFill>
              </a:rPr>
              <a:t>Los Consejeros Electorales eran electos por las 2/3 partes de los miembros presentes de la Cámara de Diputados  previa consulta a la sociedad;</a:t>
            </a:r>
          </a:p>
          <a:p>
            <a:pPr algn="just">
              <a:lnSpc>
                <a:spcPct val="150000"/>
              </a:lnSpc>
            </a:pPr>
            <a:r>
              <a:rPr lang="es-MX" sz="2100" dirty="0" smtClean="0">
                <a:solidFill>
                  <a:schemeClr val="tx1"/>
                </a:solidFill>
              </a:rPr>
              <a:t>El Consejero Presidente duraba 6 años con derecho a reelección; los demás Consejeros 9 años sin derecho a reelección</a:t>
            </a:r>
          </a:p>
          <a:p>
            <a:pPr algn="just">
              <a:lnSpc>
                <a:spcPct val="150000"/>
              </a:lnSpc>
            </a:pPr>
            <a:r>
              <a:rPr lang="es-MX" sz="2100" dirty="0" smtClean="0"/>
              <a:t>A partir de la reforma de 2007 se renovaban de manera escalonada</a:t>
            </a:r>
            <a:endParaRPr lang="es-MX" sz="21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57106" y="1017515"/>
            <a:ext cx="5156022" cy="455439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MX" sz="2100" dirty="0" smtClean="0">
                <a:solidFill>
                  <a:srgbClr val="FFFF00"/>
                </a:solidFill>
              </a:rPr>
              <a:t>Los representantes de partidos eran designados por cada instituto político acreditado ante el IFE;</a:t>
            </a:r>
          </a:p>
          <a:p>
            <a:pPr algn="just">
              <a:lnSpc>
                <a:spcPct val="150000"/>
              </a:lnSpc>
            </a:pPr>
            <a:r>
              <a:rPr lang="es-MX" sz="2100" dirty="0" smtClean="0">
                <a:solidFill>
                  <a:schemeClr val="tx1"/>
                </a:solidFill>
              </a:rPr>
              <a:t>Los Consejeros del Poder Legislativo eran electos  por cada grupos parlamentarios con afiliación partidista en cada Cámara. Había un Consejero por grupo</a:t>
            </a:r>
            <a:r>
              <a:rPr lang="es-MX" sz="21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s-MX" sz="2100" dirty="0" smtClean="0"/>
              <a:t>El Secretario Ejecutivo era nombrado por 2/3 partes del CG a propuesta del Consejero Presidente</a:t>
            </a:r>
            <a:endParaRPr lang="es-MX" sz="2100" dirty="0"/>
          </a:p>
        </p:txBody>
      </p:sp>
    </p:spTree>
    <p:extLst>
      <p:ext uri="{BB962C8B-B14F-4D97-AF65-F5344CB8AC3E}">
        <p14:creationId xmlns:p14="http://schemas.microsoft.com/office/powerpoint/2010/main" val="380206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28066"/>
            <a:ext cx="10096500" cy="1150907"/>
          </a:xfrm>
        </p:spPr>
        <p:txBody>
          <a:bodyPr/>
          <a:lstStyle/>
          <a:p>
            <a:pPr algn="ctr"/>
            <a:r>
              <a:rPr lang="es-MX" dirty="0" smtClean="0"/>
              <a:t>8</a:t>
            </a:r>
            <a:r>
              <a:rPr lang="es-MX" spc="600" dirty="0" smtClean="0"/>
              <a:t>. ATRIBUCIONES DEL IFE</a:t>
            </a:r>
            <a:endParaRPr lang="es-MX" spc="6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477982" y="1260764"/>
            <a:ext cx="10713027" cy="1160318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500" dirty="0"/>
              <a:t>Integrar y actualizar el padrón electoral, las listas nominales de electores y </a:t>
            </a:r>
          </a:p>
          <a:p>
            <a:pPr algn="just"/>
            <a:r>
              <a:rPr lang="es-MX" sz="2500" dirty="0"/>
              <a:t>realizar procesos anuales de expedición de la credencial con fotografía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477982" y="2608119"/>
            <a:ext cx="10713027" cy="1160318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500" dirty="0" smtClean="0"/>
              <a:t>Determinar la distritación uninominal y plurinominal para cada proceso electoral</a:t>
            </a:r>
            <a:endParaRPr lang="es-MX" sz="2500" dirty="0"/>
          </a:p>
        </p:txBody>
      </p:sp>
      <p:sp>
        <p:nvSpPr>
          <p:cNvPr id="9" name="Rectángulo redondeado 8"/>
          <p:cNvSpPr/>
          <p:nvPr/>
        </p:nvSpPr>
        <p:spPr>
          <a:xfrm>
            <a:off x="477981" y="3955473"/>
            <a:ext cx="10713028" cy="227907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500" dirty="0"/>
              <a:t>Otorgar el registro a los partidos políticos, agrupaciones políticas </a:t>
            </a:r>
          </a:p>
          <a:p>
            <a:pPr algn="ctr"/>
            <a:r>
              <a:rPr lang="es-MX" sz="2500" dirty="0"/>
              <a:t>nacionales, coaliciones, candidatos a cargos de elección popular, </a:t>
            </a:r>
          </a:p>
          <a:p>
            <a:pPr algn="ctr"/>
            <a:r>
              <a:rPr lang="es-MX" sz="2500" dirty="0"/>
              <a:t>observadores electorales, visitantes extranjeros, representantes de los </a:t>
            </a:r>
          </a:p>
          <a:p>
            <a:pPr algn="ctr"/>
            <a:r>
              <a:rPr lang="es-MX" sz="2500" dirty="0"/>
              <a:t>partidos en las diversas instancias de los órganos electorales (tales como </a:t>
            </a:r>
          </a:p>
          <a:p>
            <a:pPr algn="ctr"/>
            <a:r>
              <a:rPr lang="es-MX" sz="2500" dirty="0"/>
              <a:t>consejos, mesas directivas de casilla, comisiones de vigilancia y </a:t>
            </a:r>
          </a:p>
          <a:p>
            <a:pPr algn="ctr"/>
            <a:r>
              <a:rPr lang="es-MX" sz="2500" dirty="0"/>
              <a:t>representantes generales). </a:t>
            </a:r>
          </a:p>
        </p:txBody>
      </p:sp>
    </p:spTree>
    <p:extLst>
      <p:ext uri="{BB962C8B-B14F-4D97-AF65-F5344CB8AC3E}">
        <p14:creationId xmlns:p14="http://schemas.microsoft.com/office/powerpoint/2010/main" val="393452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633845" y="841665"/>
            <a:ext cx="10889673" cy="110143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Fiscalizar el financiamiento que reciben los partidos políticos para gastos de precampaña, campaña y operación, así como los gastos de las agrupaciones políticas nacionales.</a:t>
            </a:r>
            <a:endParaRPr lang="es-MX" sz="24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633844" y="2126674"/>
            <a:ext cx="10889673" cy="1101436"/>
          </a:xfrm>
          <a:prstGeom prst="roundRect">
            <a:avLst/>
          </a:prstGeom>
          <a:solidFill>
            <a:srgbClr val="9903B7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Diseñar y aplicar los programas de capacitación electoral y educación </a:t>
            </a:r>
          </a:p>
          <a:p>
            <a:pPr algn="ctr"/>
            <a:r>
              <a:rPr lang="es-MX" sz="2400" dirty="0"/>
              <a:t>cívica.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633843" y="3411683"/>
            <a:ext cx="10889673" cy="1101436"/>
          </a:xfrm>
          <a:prstGeom prst="roundRect">
            <a:avLst/>
          </a:prstGeom>
          <a:solidFill>
            <a:srgbClr val="FF000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Diseñar y distribuir la documentación y el material electoral que se utilizará </a:t>
            </a:r>
          </a:p>
          <a:p>
            <a:pPr algn="ctr"/>
            <a:r>
              <a:rPr lang="es-MX" sz="2400" dirty="0"/>
              <a:t>en todas las casillas electorales</a:t>
            </a:r>
            <a:r>
              <a:rPr lang="es-MX" dirty="0"/>
              <a:t>. 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633842" y="4696691"/>
            <a:ext cx="10889673" cy="1285010"/>
          </a:xfrm>
          <a:prstGeom prst="roundRect">
            <a:avLst/>
          </a:prstGeom>
          <a:solidFill>
            <a:srgbClr val="FF9900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Administrar los tiempos del Estado en radio y televisión para fines 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electorales, tanto de los partidos políticos como de las autoridades 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electorales federales y locales</a:t>
            </a:r>
          </a:p>
        </p:txBody>
      </p:sp>
    </p:spTree>
    <p:extLst>
      <p:ext uri="{BB962C8B-B14F-4D97-AF65-F5344CB8AC3E}">
        <p14:creationId xmlns:p14="http://schemas.microsoft.com/office/powerpoint/2010/main" val="332990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665018" y="831273"/>
            <a:ext cx="11035146" cy="129886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500" dirty="0"/>
              <a:t>Organizar los procesos electorales de las entidades federativas, previa  </a:t>
            </a:r>
          </a:p>
          <a:p>
            <a:pPr algn="ctr"/>
            <a:r>
              <a:rPr lang="es-MX" sz="2500" dirty="0"/>
              <a:t>solicitud expresa y mediante convenio con la autoridad electoral local </a:t>
            </a:r>
          </a:p>
          <a:p>
            <a:pPr algn="ctr"/>
            <a:r>
              <a:rPr lang="es-MX" sz="2500" dirty="0"/>
              <a:t>responsable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592282" y="2802082"/>
            <a:ext cx="11035146" cy="1298863"/>
          </a:xfrm>
          <a:prstGeom prst="roundRect">
            <a:avLst/>
          </a:prstGeom>
          <a:solidFill>
            <a:srgbClr val="883253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500" dirty="0"/>
              <a:t>Conocer las quejas interpuestas en los procedimientos sancionadores </a:t>
            </a:r>
          </a:p>
          <a:p>
            <a:pPr algn="ctr"/>
            <a:r>
              <a:rPr lang="es-MX" sz="2500" dirty="0"/>
              <a:t>ordinarios y especiales y, en su caso, imponer las sanciones que </a:t>
            </a:r>
          </a:p>
          <a:p>
            <a:pPr algn="ctr"/>
            <a:r>
              <a:rPr lang="es-MX" sz="2500" dirty="0"/>
              <a:t>correspondan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665018" y="4544291"/>
            <a:ext cx="11035146" cy="1596736"/>
          </a:xfrm>
          <a:prstGeom prst="roundRect">
            <a:avLst/>
          </a:prstGeom>
          <a:solidFill>
            <a:srgbClr val="365484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500" dirty="0" smtClean="0"/>
              <a:t>Resolver los recursos de revisión que sean de su competencia, conforme a </a:t>
            </a:r>
          </a:p>
          <a:p>
            <a:pPr algn="ctr"/>
            <a:r>
              <a:rPr lang="es-MX" sz="2500" dirty="0" smtClean="0"/>
              <a:t>lo dispuesto por la Ley General del Sistema de Medios de Impugnación en </a:t>
            </a:r>
          </a:p>
          <a:p>
            <a:pPr algn="ctr"/>
            <a:r>
              <a:rPr lang="es-MX" sz="2500" dirty="0" smtClean="0"/>
              <a:t>Materia Electoral (LGSMIME).  </a:t>
            </a:r>
          </a:p>
          <a:p>
            <a:pPr algn="ctr"/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701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es-ES" dirty="0" smtClean="0"/>
              <a:t>1. GOBERNANZA ELECTORAL Y AUTORIDADES ELECTORALES </a:t>
            </a:r>
            <a:endParaRPr lang="es-ES" dirty="0"/>
          </a:p>
        </p:txBody>
      </p:sp>
      <p:sp>
        <p:nvSpPr>
          <p:cNvPr id="2" name="Rectángulo redondeado 1"/>
          <p:cNvSpPr/>
          <p:nvPr/>
        </p:nvSpPr>
        <p:spPr>
          <a:xfrm>
            <a:off x="1880755" y="1847851"/>
            <a:ext cx="2462645" cy="1217467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GOBERNANZA ELECTORAL </a:t>
            </a:r>
            <a:endParaRPr lang="es-MX" sz="2800" dirty="0"/>
          </a:p>
        </p:txBody>
      </p:sp>
      <p:sp>
        <p:nvSpPr>
          <p:cNvPr id="3" name="Rectángulo redondeado 2"/>
          <p:cNvSpPr/>
          <p:nvPr/>
        </p:nvSpPr>
        <p:spPr>
          <a:xfrm>
            <a:off x="1353418" y="4048990"/>
            <a:ext cx="3771900" cy="2441863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Conjunto de actividades realizadas para crear y mantener el marco institucional dentro del cuál se desarrollan las elecciones </a:t>
            </a:r>
            <a:endParaRPr lang="es-MX" sz="2400" dirty="0"/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3239368" y="3065318"/>
            <a:ext cx="0" cy="9455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Abrir llave 6"/>
          <p:cNvSpPr/>
          <p:nvPr/>
        </p:nvSpPr>
        <p:spPr>
          <a:xfrm>
            <a:off x="4977245" y="1693718"/>
            <a:ext cx="1392381" cy="4447309"/>
          </a:xfrm>
          <a:prstGeom prst="leftBrace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redondeado 7"/>
          <p:cNvSpPr/>
          <p:nvPr/>
        </p:nvSpPr>
        <p:spPr>
          <a:xfrm>
            <a:off x="6606020" y="2305051"/>
            <a:ext cx="2639291" cy="623454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CREAR REGLAS </a:t>
            </a:r>
            <a:endParaRPr lang="es-MX" sz="2400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6606020" y="3442856"/>
            <a:ext cx="2639291" cy="62345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APLICAR REGLAS </a:t>
            </a:r>
            <a:endParaRPr lang="es-MX" sz="2400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6606019" y="4769427"/>
            <a:ext cx="2639291" cy="69619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RESOLUCIÓN DE CONFLICTOS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5668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460" y="515103"/>
            <a:ext cx="10096500" cy="1150907"/>
          </a:xfrm>
        </p:spPr>
        <p:txBody>
          <a:bodyPr/>
          <a:lstStyle/>
          <a:p>
            <a:pPr algn="ctr"/>
            <a:r>
              <a:rPr lang="es-MX" dirty="0" smtClean="0"/>
              <a:t>9</a:t>
            </a:r>
            <a:r>
              <a:rPr lang="es-MX" spc="300" dirty="0" smtClean="0"/>
              <a:t>. REFORMA EN MATERIA </a:t>
            </a:r>
            <a:r>
              <a:rPr lang="es-MX" spc="300" dirty="0" smtClean="0"/>
              <a:t>POLÍTICO-ELECTORAL </a:t>
            </a:r>
            <a:r>
              <a:rPr lang="es-MX" spc="300" dirty="0" smtClean="0"/>
              <a:t>DE 2014</a:t>
            </a:r>
            <a:endParaRPr lang="es-MX" spc="3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28601" y="1939925"/>
            <a:ext cx="5133109" cy="447126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Los cambios que introduce la reforma pueden agruparse en 6 ejes temáticos: régimen de gobierno, autoridades electorales, régimen de partidos, fiscalización y topes de campaña, comunicación política e instrumentos de participación ciudadana;</a:t>
            </a:r>
          </a:p>
          <a:p>
            <a:endParaRPr lang="es-MX" dirty="0" smtClean="0"/>
          </a:p>
          <a:p>
            <a:pPr algn="just"/>
            <a:r>
              <a:rPr lang="es-MX" dirty="0" smtClean="0"/>
              <a:t>En materia de autoridades el IFE pasa a convertirse en el Instituto Nacional Electoral (INE), con cambios en su estructura orgánica e integración;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650524" y="1562677"/>
            <a:ext cx="5654785" cy="435133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es-MX" dirty="0" smtClean="0"/>
              <a:t>Con esta reforma al INE se le confieren atribuciones tanto federales como para procesos electorales locales;</a:t>
            </a:r>
          </a:p>
          <a:p>
            <a:pPr algn="just">
              <a:lnSpc>
                <a:spcPct val="100000"/>
              </a:lnSpc>
            </a:pPr>
            <a:r>
              <a:rPr lang="es-MX" dirty="0" smtClean="0"/>
              <a:t>Se introducen facultades de delegación, asunción y atracción del INE;</a:t>
            </a:r>
          </a:p>
          <a:p>
            <a:pPr algn="just">
              <a:lnSpc>
                <a:spcPct val="100000"/>
              </a:lnSpc>
            </a:pPr>
            <a:r>
              <a:rPr lang="es-MX" dirty="0" smtClean="0"/>
              <a:t>En materia de procedimientos sancionadores el INE </a:t>
            </a:r>
            <a:r>
              <a:rPr lang="es-MX" dirty="0"/>
              <a:t>queda encargado de investigar las infracciones por presuntas violaciones a la normativa relativa al acceso a los medios de comunicación y de propaganda, para integrar el expediente y someterlo al conocimiento y resolución del Tribunal Electoral del Poder Judicial de la </a:t>
            </a:r>
            <a:r>
              <a:rPr lang="es-MX" dirty="0" smtClean="0"/>
              <a:t>Federación.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457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9</a:t>
            </a:r>
            <a:r>
              <a:rPr lang="es-MX" spc="300" dirty="0"/>
              <a:t>. REFORMA EN MATERIA </a:t>
            </a:r>
            <a:r>
              <a:rPr lang="es-MX" spc="300" dirty="0" smtClean="0"/>
              <a:t>POLÍTICO-ELECTORAL </a:t>
            </a:r>
            <a:r>
              <a:rPr lang="es-MX" spc="300" dirty="0"/>
              <a:t>DE 2014</a:t>
            </a:r>
            <a:endParaRPr lang="es-MX" dirty="0"/>
          </a:p>
        </p:txBody>
      </p:sp>
      <p:sp>
        <p:nvSpPr>
          <p:cNvPr id="5" name="Rectángulo redondeado 4"/>
          <p:cNvSpPr/>
          <p:nvPr/>
        </p:nvSpPr>
        <p:spPr>
          <a:xfrm>
            <a:off x="893618" y="3002973"/>
            <a:ext cx="3075709" cy="1288472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Se promulgaron en mayo de 2014:</a:t>
            </a:r>
            <a:endParaRPr lang="es-MX" sz="2800" dirty="0"/>
          </a:p>
        </p:txBody>
      </p:sp>
      <p:sp>
        <p:nvSpPr>
          <p:cNvPr id="7" name="Abrir llave 6"/>
          <p:cNvSpPr/>
          <p:nvPr/>
        </p:nvSpPr>
        <p:spPr>
          <a:xfrm>
            <a:off x="4094018" y="1790700"/>
            <a:ext cx="540327" cy="4010891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redondeado 7"/>
          <p:cNvSpPr/>
          <p:nvPr/>
        </p:nvSpPr>
        <p:spPr>
          <a:xfrm>
            <a:off x="4596246" y="1849581"/>
            <a:ext cx="5995554" cy="3952009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500" dirty="0" smtClean="0"/>
              <a:t>Ley General de Instituciones y Procedimientos Electorales(LGIPE);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500" dirty="0" smtClean="0"/>
              <a:t>Ley General en Materia de Delitos Electorales(LGMDE);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500" dirty="0" smtClean="0"/>
              <a:t>Ley General de Partidos Políticos(LGPP);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500" dirty="0" smtClean="0"/>
              <a:t>Ley Federal de Consulta Popular (LFCP);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500" dirty="0" smtClean="0"/>
              <a:t>Reformas a la Ley General del Sistema de Medios de Impugnación en Materia </a:t>
            </a:r>
            <a:r>
              <a:rPr lang="es-MX" sz="2500" dirty="0"/>
              <a:t>Electoral(LGSMIME)</a:t>
            </a: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932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418" y="0"/>
            <a:ext cx="10096500" cy="638289"/>
          </a:xfrm>
        </p:spPr>
        <p:txBody>
          <a:bodyPr/>
          <a:lstStyle/>
          <a:p>
            <a:pPr algn="ctr"/>
            <a:r>
              <a:rPr lang="es-MX" dirty="0" smtClean="0"/>
              <a:t>10. ESTRUCTURA ORGÁNICA DEL INE</a:t>
            </a:r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634526513"/>
              </p:ext>
            </p:extLst>
          </p:nvPr>
        </p:nvGraphicFramePr>
        <p:xfrm>
          <a:off x="-1857667" y="852054"/>
          <a:ext cx="13000588" cy="5495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251" y="3040912"/>
            <a:ext cx="1186535" cy="10110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01199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10.ESTRUCTURA </a:t>
            </a:r>
            <a:r>
              <a:rPr lang="es-MX" dirty="0"/>
              <a:t>ORGÁNICA DEL INE</a:t>
            </a:r>
          </a:p>
        </p:txBody>
      </p:sp>
      <p:sp>
        <p:nvSpPr>
          <p:cNvPr id="5" name="Elipse 4"/>
          <p:cNvSpPr/>
          <p:nvPr/>
        </p:nvSpPr>
        <p:spPr>
          <a:xfrm>
            <a:off x="197428" y="2244437"/>
            <a:ext cx="2753592" cy="257694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spc="300" dirty="0" smtClean="0">
                <a:solidFill>
                  <a:schemeClr val="tx1"/>
                </a:solidFill>
              </a:rPr>
              <a:t>CONSEJO GENERAL </a:t>
            </a:r>
            <a:endParaRPr lang="es-MX" sz="2800" spc="300" dirty="0">
              <a:solidFill>
                <a:schemeClr val="tx1"/>
              </a:solidFill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3054929" y="3283528"/>
            <a:ext cx="1039091" cy="498764"/>
          </a:xfrm>
          <a:prstGeom prst="rightArrow">
            <a:avLst/>
          </a:prstGeom>
          <a:solidFill>
            <a:srgbClr val="FF990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redondeado 6"/>
          <p:cNvSpPr/>
          <p:nvPr/>
        </p:nvSpPr>
        <p:spPr>
          <a:xfrm>
            <a:off x="4094020" y="1690253"/>
            <a:ext cx="7024255" cy="403006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chemeClr val="tx1"/>
                </a:solidFill>
              </a:rPr>
              <a:t>Un consejero </a:t>
            </a:r>
            <a:r>
              <a:rPr lang="es-MX" sz="2800" dirty="0">
                <a:solidFill>
                  <a:schemeClr val="tx1"/>
                </a:solidFill>
              </a:rPr>
              <a:t>Presidente y diez consejeros </a:t>
            </a:r>
            <a:r>
              <a:rPr lang="es-MX" sz="2800" dirty="0" smtClean="0">
                <a:solidFill>
                  <a:schemeClr val="tx1"/>
                </a:solidFill>
              </a:rPr>
              <a:t>electorales (Con voz y voto y con duración de 9 años sin reelección)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/>
                </a:solidFill>
              </a:rPr>
              <a:t>L</a:t>
            </a:r>
            <a:r>
              <a:rPr lang="es-MX" sz="2800" dirty="0" smtClean="0">
                <a:solidFill>
                  <a:schemeClr val="tx1"/>
                </a:solidFill>
              </a:rPr>
              <a:t>os </a:t>
            </a:r>
            <a:r>
              <a:rPr lang="es-MX" sz="2800" dirty="0">
                <a:solidFill>
                  <a:schemeClr val="tx1"/>
                </a:solidFill>
              </a:rPr>
              <a:t>consejeros del Poder </a:t>
            </a:r>
            <a:r>
              <a:rPr lang="es-MX" sz="2800" dirty="0" smtClean="0">
                <a:solidFill>
                  <a:schemeClr val="tx1"/>
                </a:solidFill>
              </a:rPr>
              <a:t>Legislativo (Con voz y sin voto)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chemeClr val="tx1"/>
                </a:solidFill>
              </a:rPr>
              <a:t>Los </a:t>
            </a:r>
            <a:r>
              <a:rPr lang="es-MX" sz="2800" dirty="0">
                <a:solidFill>
                  <a:schemeClr val="tx1"/>
                </a:solidFill>
              </a:rPr>
              <a:t>representantes de los partidos </a:t>
            </a:r>
            <a:r>
              <a:rPr lang="es-MX" sz="2800" dirty="0" smtClean="0">
                <a:solidFill>
                  <a:schemeClr val="tx1"/>
                </a:solidFill>
              </a:rPr>
              <a:t>políticos (Con voz y sin voto)</a:t>
            </a:r>
            <a:endParaRPr lang="es-MX" sz="28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/>
                </a:solidFill>
              </a:rPr>
              <a:t>U</a:t>
            </a:r>
            <a:r>
              <a:rPr lang="es-MX" sz="2800" dirty="0" smtClean="0">
                <a:solidFill>
                  <a:schemeClr val="tx1"/>
                </a:solidFill>
              </a:rPr>
              <a:t>n </a:t>
            </a:r>
            <a:r>
              <a:rPr lang="es-MX" sz="2800" dirty="0">
                <a:solidFill>
                  <a:schemeClr val="tx1"/>
                </a:solidFill>
              </a:rPr>
              <a:t>Secretario </a:t>
            </a:r>
            <a:r>
              <a:rPr lang="es-MX" sz="2800" dirty="0" smtClean="0">
                <a:solidFill>
                  <a:schemeClr val="tx1"/>
                </a:solidFill>
              </a:rPr>
              <a:t>Ejecutivo (Con voz y sin voto)</a:t>
            </a:r>
            <a:endParaRPr lang="es-MX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0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9730" y="86900"/>
            <a:ext cx="10096500" cy="1150907"/>
          </a:xfrm>
        </p:spPr>
        <p:txBody>
          <a:bodyPr>
            <a:normAutofit fontScale="90000"/>
          </a:bodyPr>
          <a:lstStyle/>
          <a:p>
            <a:pPr algn="just"/>
            <a:r>
              <a:rPr lang="es-MX" dirty="0" smtClean="0"/>
              <a:t>10. ESTRUCTURA ORGÁNICA DEL INE (DESIGNACIÓN DE LOS CONSEJEROS ELECTORALES)</a:t>
            </a:r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768080565"/>
              </p:ext>
            </p:extLst>
          </p:nvPr>
        </p:nvGraphicFramePr>
        <p:xfrm>
          <a:off x="106327" y="1237807"/>
          <a:ext cx="11355572" cy="5538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ángulo redondeado 7"/>
          <p:cNvSpPr/>
          <p:nvPr/>
        </p:nvSpPr>
        <p:spPr>
          <a:xfrm>
            <a:off x="159489" y="4104168"/>
            <a:ext cx="3242931" cy="2200940"/>
          </a:xfrm>
          <a:prstGeom prst="roundRect">
            <a:avLst/>
          </a:prstGeom>
          <a:solidFill>
            <a:srgbClr val="437754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*Se integra por 7 miembros de reconocido prestigio: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/>
              <a:t>3 nombrados por el órgano de dirección política de la Cámara de Diputados;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/>
              <a:t>2 por la CNDH;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/>
              <a:t>2 por INAI</a:t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5117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76950B3-DEBF-4458-9757-2268A2FF18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4A9C73-1106-4D2D-88A8-103D02E65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EFD3AB-79E4-4EC3-B739-27FD5B2AE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1174815-50BB-4952-933F-A1B97C5807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88DBBD-0028-425A-B758-315D4889B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494004-75D4-401D-A3BB-1F78E0EDE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B55AAA-1951-4115-8BBF-4516CEDFC4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9B6991-CB6E-4464-B08B-B93E3CF640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ED982C-B5AD-4AAE-88F8-3F2C03898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8465" y="448407"/>
            <a:ext cx="10096500" cy="1150907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10. ESTRUCTURA ORGÁNICA DEL INE (DESIGNACIÓN DE LOS CONSEJEROS ELECTORALES)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85060" y="1695007"/>
            <a:ext cx="5305647" cy="4486939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SI en el caso de que al vencimiento del plazo para la designación de Consejeros, el órgano técnico no aprobó los acuerdos respectivos o no se alcanzó en el Pleno la votación correspondiente, se convocará a este a una sesión en la que se realizará la elección por medio de insaculación de la lista conformada por el comité de evaluación. </a:t>
            </a:r>
            <a:endParaRPr lang="es-MX" sz="24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5957776" y="1695007"/>
            <a:ext cx="5305647" cy="4486939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s-MX" sz="2400" dirty="0" smtClean="0"/>
              <a:t>En su defecto , el </a:t>
            </a:r>
            <a:r>
              <a:rPr lang="es-MX" sz="2400" dirty="0"/>
              <a:t>Pleno de la Suprema Corte de Justicia de la Nación realizará, en sesión pública, la designación mediante insaculación de la lista conformada por el comité de evaluación</a:t>
            </a:r>
            <a:r>
              <a:rPr lang="es-MX" sz="2400" dirty="0" smtClean="0"/>
              <a:t>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01660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996" y="235756"/>
            <a:ext cx="10096500" cy="1150907"/>
          </a:xfrm>
        </p:spPr>
        <p:txBody>
          <a:bodyPr/>
          <a:lstStyle/>
          <a:p>
            <a:pPr algn="ctr"/>
            <a:r>
              <a:rPr lang="es-MX" dirty="0" smtClean="0"/>
              <a:t>11. ATRIBUCIONES DEL INE (PROCESOS FEDERALES Y LOCALES)</a:t>
            </a:r>
            <a:endParaRPr lang="es-MX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48498145"/>
              </p:ext>
            </p:extLst>
          </p:nvPr>
        </p:nvGraphicFramePr>
        <p:xfrm>
          <a:off x="520997" y="1297173"/>
          <a:ext cx="11047226" cy="5560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647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609" y="587838"/>
            <a:ext cx="10096500" cy="1150907"/>
          </a:xfrm>
        </p:spPr>
        <p:txBody>
          <a:bodyPr/>
          <a:lstStyle/>
          <a:p>
            <a:pPr algn="ctr"/>
            <a:r>
              <a:rPr lang="es-MX" dirty="0" smtClean="0"/>
              <a:t>11. ATRIBUCIONES DEL INE (PROCESOS FEDERALES )</a:t>
            </a:r>
            <a:endParaRPr lang="es-MX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166672666"/>
              </p:ext>
            </p:extLst>
          </p:nvPr>
        </p:nvGraphicFramePr>
        <p:xfrm>
          <a:off x="-301336" y="1194954"/>
          <a:ext cx="11419610" cy="5517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595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FCB224E-8DF5-4F02-A0F7-9813AF441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0FCB224E-8DF5-4F02-A0F7-9813AF4418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ED00501-A7EA-44C6-87B0-F5878435B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5ED00501-A7EA-44C6-87B0-F5878435B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1E97C3C-B195-4018-9159-61AB8B215F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01E97C3C-B195-4018-9159-61AB8B215F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4EAA3F5-CD47-4F51-9BEA-579F477C7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14EAA3F5-CD47-4F51-9BEA-579F477C7A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27621EB-FC0D-4062-AD2E-35DDDCADE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dgm id="{E27621EB-FC0D-4062-AD2E-35DDDCADEC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2DE385C-A482-4786-B1D9-2395A448EB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graphicEl>
                                              <a:dgm id="{C2DE385C-A482-4786-B1D9-2395A448EB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8763" y="380021"/>
            <a:ext cx="10785763" cy="1150907"/>
          </a:xfrm>
        </p:spPr>
        <p:txBody>
          <a:bodyPr/>
          <a:lstStyle/>
          <a:p>
            <a:pPr algn="ctr"/>
            <a:r>
              <a:rPr lang="es-MX" dirty="0" smtClean="0"/>
              <a:t>12. COMPETENCIAS EXTRAORDINARIAS DEL INE</a:t>
            </a:r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91598790"/>
              </p:ext>
            </p:extLst>
          </p:nvPr>
        </p:nvGraphicFramePr>
        <p:xfrm>
          <a:off x="467591" y="1298864"/>
          <a:ext cx="10837718" cy="5192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813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7CB7DA-A0CB-43D5-B7DF-A93A48ADC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077CB7DA-A0CB-43D5-B7DF-A93A48ADCD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CA8F71-86BA-433A-AFD2-F0BCADFB3A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E2CA8F71-86BA-433A-AFD2-F0BCADFB3A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AD062D-7A99-4D24-8D83-55706F865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CDAD062D-7A99-4D24-8D83-55706F8659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5449AC-235A-407C-BB05-EB249D05A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165449AC-235A-407C-BB05-EB249D05A5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523560-B39F-4BE4-96BC-4AD644E84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DA523560-B39F-4BE4-96BC-4AD644E84D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AE408E-C382-4C06-BD63-274933942C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CBAE408E-C382-4C06-BD63-274933942C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136A28-5546-4A08-9D71-B807C3637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0E136A28-5546-4A08-9D71-B807C36372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7818" y="369630"/>
            <a:ext cx="10096500" cy="1150907"/>
          </a:xfrm>
        </p:spPr>
        <p:txBody>
          <a:bodyPr/>
          <a:lstStyle/>
          <a:p>
            <a:pPr algn="ctr"/>
            <a:r>
              <a:rPr lang="es-MX" dirty="0" smtClean="0"/>
              <a:t>13. FACULTAD DE DELEGACIÓN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84464" y="1620982"/>
            <a:ext cx="4964776" cy="4591917"/>
          </a:xfrm>
        </p:spPr>
        <p:txBody>
          <a:bodyPr anchor="ctr">
            <a:normAutofit fontScale="92500" lnSpcReduction="10000"/>
          </a:bodyPr>
          <a:lstStyle/>
          <a:p>
            <a:pPr algn="just"/>
            <a:r>
              <a:rPr lang="es-MX" sz="2800" dirty="0">
                <a:latin typeface="Maiandra GD" panose="020E0502030308020204" pitchFamily="34" charset="0"/>
              </a:rPr>
              <a:t>La delegación de las funciones tendrá carácter excepcional y se realizará de forma específica en cada caso para un organismo público local determinado. </a:t>
            </a:r>
            <a:endParaRPr lang="es-MX" sz="2800" dirty="0" smtClean="0">
              <a:latin typeface="Maiandra GD" panose="020E0502030308020204" pitchFamily="34" charset="0"/>
            </a:endParaRPr>
          </a:p>
          <a:p>
            <a:pPr marL="0" indent="0" algn="just">
              <a:buNone/>
            </a:pPr>
            <a:endParaRPr lang="es-MX" sz="2800" dirty="0" smtClean="0">
              <a:latin typeface="Maiandra GD" panose="020E0502030308020204" pitchFamily="34" charset="0"/>
            </a:endParaRPr>
          </a:p>
          <a:p>
            <a:pPr algn="just"/>
            <a:r>
              <a:rPr lang="es-MX" sz="2800" dirty="0">
                <a:latin typeface="Maiandra GD" panose="020E0502030308020204" pitchFamily="34" charset="0"/>
              </a:rPr>
              <a:t>L</a:t>
            </a:r>
            <a:r>
              <a:rPr lang="es-MX" sz="2800" dirty="0" smtClean="0">
                <a:latin typeface="Maiandra GD" panose="020E0502030308020204" pitchFamily="34" charset="0"/>
              </a:rPr>
              <a:t>a </a:t>
            </a:r>
            <a:r>
              <a:rPr lang="es-MX" sz="2800" dirty="0">
                <a:latin typeface="Maiandra GD" panose="020E0502030308020204" pitchFamily="34" charset="0"/>
              </a:rPr>
              <a:t>solicitud de delegación de la función electoral puede ser formulada por alguna Comisión del INE o por cuatro de los consejeros electorales antes del inicio del proceso electoral local correspondiente.</a:t>
            </a:r>
            <a:endParaRPr lang="es-MX" sz="2800" dirty="0" smtClean="0">
              <a:latin typeface="Maiandra GD" panose="020E0502030308020204" pitchFamily="34" charset="0"/>
            </a:endParaRPr>
          </a:p>
          <a:p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0852" y="1520537"/>
            <a:ext cx="5218366" cy="4485408"/>
          </a:xfrm>
        </p:spPr>
        <p:txBody>
          <a:bodyPr>
            <a:normAutofit fontScale="92500" lnSpcReduction="10000"/>
          </a:bodyPr>
          <a:lstStyle/>
          <a:p>
            <a:pPr algn="ctr"/>
            <a:endParaRPr lang="es-MX" dirty="0" smtClean="0">
              <a:latin typeface="Maiandra GD" panose="020E0502030308020204" pitchFamily="34" charset="0"/>
            </a:endParaRPr>
          </a:p>
          <a:p>
            <a:pPr algn="ctr"/>
            <a:endParaRPr lang="es-MX" sz="2800" dirty="0">
              <a:latin typeface="Maiandra GD" panose="020E0502030308020204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es-MX" sz="2800" dirty="0" smtClean="0">
                <a:latin typeface="Maiandra GD" panose="020E0502030308020204" pitchFamily="34" charset="0"/>
              </a:rPr>
              <a:t>Para </a:t>
            </a:r>
            <a:r>
              <a:rPr lang="es-MX" sz="2800" dirty="0">
                <a:latin typeface="Maiandra GD" panose="020E0502030308020204" pitchFamily="34" charset="0"/>
              </a:rPr>
              <a:t>el ejercicio de esa facultad, el </a:t>
            </a:r>
            <a:r>
              <a:rPr lang="es-MX" sz="2800" dirty="0" smtClean="0">
                <a:latin typeface="Maiandra GD" panose="020E0502030308020204" pitchFamily="34" charset="0"/>
              </a:rPr>
              <a:t>Consejo General </a:t>
            </a:r>
            <a:r>
              <a:rPr lang="es-MX" sz="2800" dirty="0">
                <a:latin typeface="Maiandra GD" panose="020E0502030308020204" pitchFamily="34" charset="0"/>
              </a:rPr>
              <a:t>deberá valorar la evaluación positiva de las capacidades profesionales, técnicas, humanas y materiales de los </a:t>
            </a:r>
            <a:r>
              <a:rPr lang="es-MX" sz="2800" dirty="0" smtClean="0">
                <a:latin typeface="Maiandra GD" panose="020E0502030308020204" pitchFamily="34" charset="0"/>
              </a:rPr>
              <a:t>OPLES </a:t>
            </a:r>
            <a:r>
              <a:rPr lang="es-MX" sz="2800" dirty="0">
                <a:latin typeface="Maiandra GD" panose="020E0502030308020204" pitchFamily="34" charset="0"/>
              </a:rPr>
              <a:t>para cumplir la función. </a:t>
            </a:r>
          </a:p>
        </p:txBody>
      </p:sp>
    </p:spTree>
    <p:extLst>
      <p:ext uri="{BB962C8B-B14F-4D97-AF65-F5344CB8AC3E}">
        <p14:creationId xmlns:p14="http://schemas.microsoft.com/office/powerpoint/2010/main" val="134770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4079"/>
            <a:ext cx="10096500" cy="1150907"/>
          </a:xfrm>
        </p:spPr>
        <p:txBody>
          <a:bodyPr rtlCol="0">
            <a:normAutofit/>
          </a:bodyPr>
          <a:lstStyle/>
          <a:p>
            <a:pPr rtl="0"/>
            <a:r>
              <a:rPr lang="es-ES" dirty="0" smtClean="0"/>
              <a:t>2. MODELO DE AUTORIDADES ELECTORALES 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822092"/>
              </p:ext>
            </p:extLst>
          </p:nvPr>
        </p:nvGraphicFramePr>
        <p:xfrm>
          <a:off x="-1891146" y="1517074"/>
          <a:ext cx="10694904" cy="4692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7347099" y="1625360"/>
            <a:ext cx="2954235" cy="1206000"/>
            <a:chOff x="4623517" y="785966"/>
            <a:chExt cx="2924266" cy="891544"/>
          </a:xfrm>
        </p:grpSpPr>
        <p:sp>
          <p:nvSpPr>
            <p:cNvPr id="7" name="Rectángulo 6"/>
            <p:cNvSpPr/>
            <p:nvPr/>
          </p:nvSpPr>
          <p:spPr>
            <a:xfrm>
              <a:off x="4623517" y="785966"/>
              <a:ext cx="2924266" cy="891544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ángulo 7"/>
            <p:cNvSpPr/>
            <p:nvPr/>
          </p:nvSpPr>
          <p:spPr>
            <a:xfrm>
              <a:off x="4623517" y="785966"/>
              <a:ext cx="2924266" cy="891544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kern="1200" dirty="0" smtClean="0"/>
                <a:t>La gobernanza electoral es a cargo de alguno de los Poderes </a:t>
              </a:r>
              <a:endParaRPr lang="es-MX" sz="2400" kern="1200" dirty="0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7347098" y="2922532"/>
            <a:ext cx="2954235" cy="1616149"/>
            <a:chOff x="4623517" y="785966"/>
            <a:chExt cx="2924266" cy="891544"/>
          </a:xfrm>
        </p:grpSpPr>
        <p:sp>
          <p:nvSpPr>
            <p:cNvPr id="12" name="Rectángulo 11"/>
            <p:cNvSpPr/>
            <p:nvPr/>
          </p:nvSpPr>
          <p:spPr>
            <a:xfrm>
              <a:off x="4623517" y="785966"/>
              <a:ext cx="2924266" cy="891544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ángulo 12"/>
            <p:cNvSpPr/>
            <p:nvPr/>
          </p:nvSpPr>
          <p:spPr>
            <a:xfrm>
              <a:off x="4623517" y="785966"/>
              <a:ext cx="2924266" cy="891544"/>
            </a:xfrm>
            <a:prstGeom prst="rect">
              <a:avLst/>
            </a:prstGeom>
            <a:solidFill>
              <a:srgbClr val="00B0F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dirty="0" smtClean="0"/>
                <a:t>La gobernanza electoral es a cargo de un órgano independiente y autónomo</a:t>
              </a:r>
              <a:endParaRPr lang="es-MX" sz="2400" kern="1200" dirty="0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7342668" y="4629853"/>
            <a:ext cx="3211032" cy="1780158"/>
            <a:chOff x="4623517" y="3014828"/>
            <a:chExt cx="2954235" cy="928758"/>
          </a:xfrm>
        </p:grpSpPr>
        <p:sp>
          <p:nvSpPr>
            <p:cNvPr id="15" name="Rectángulo 14"/>
            <p:cNvSpPr/>
            <p:nvPr/>
          </p:nvSpPr>
          <p:spPr>
            <a:xfrm>
              <a:off x="4653486" y="3052042"/>
              <a:ext cx="2924266" cy="891544"/>
            </a:xfrm>
            <a:prstGeom prst="rect">
              <a:avLst/>
            </a:prstGeom>
            <a:solidFill>
              <a:srgbClr val="7030A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MX" dirty="0"/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4623517" y="3014828"/>
              <a:ext cx="2924266" cy="8915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kern="1200" dirty="0" smtClean="0"/>
                <a:t>Un órgano independiente de vigilancia y otro gubernamental de implementación </a:t>
              </a:r>
              <a:endParaRPr lang="es-MX" sz="2400" kern="1200" dirty="0"/>
            </a:p>
          </p:txBody>
        </p:sp>
      </p:grpSp>
      <p:cxnSp>
        <p:nvCxnSpPr>
          <p:cNvPr id="17" name="Conector angular 16"/>
          <p:cNvCxnSpPr/>
          <p:nvPr/>
        </p:nvCxnSpPr>
        <p:spPr>
          <a:xfrm>
            <a:off x="5699051" y="5039833"/>
            <a:ext cx="1643617" cy="62732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5699051" y="4028177"/>
            <a:ext cx="153108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Conector angular 20"/>
          <p:cNvCxnSpPr/>
          <p:nvPr/>
        </p:nvCxnSpPr>
        <p:spPr>
          <a:xfrm flipV="1">
            <a:off x="5699051" y="2062716"/>
            <a:ext cx="1643617" cy="659219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37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5864" y="421584"/>
            <a:ext cx="10096500" cy="1150907"/>
          </a:xfrm>
        </p:spPr>
        <p:txBody>
          <a:bodyPr/>
          <a:lstStyle/>
          <a:p>
            <a:pPr algn="ctr"/>
            <a:r>
              <a:rPr lang="es-MX" dirty="0" smtClean="0"/>
              <a:t>14. FACULTAD DE ASUNCIÓN </a:t>
            </a:r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142197650"/>
              </p:ext>
            </p:extLst>
          </p:nvPr>
        </p:nvGraphicFramePr>
        <p:xfrm>
          <a:off x="982516" y="1287983"/>
          <a:ext cx="967855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886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E62DCAB-6ED5-4C1B-B6BD-265AC9F9D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AE62DCAB-6ED5-4C1B-B6BD-265AC9F9D8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680532-F1E2-41A4-B9BF-32B47DB92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F2680532-F1E2-41A4-B9BF-32B47DB922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BB6C88-5183-4EB4-85C9-6F0349AD87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5">
                                            <p:graphicEl>
                                              <a:dgm id="{16BB6C88-5183-4EB4-85C9-6F0349AD87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0293C1-066E-4B10-9BBE-77D97EFFA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5">
                                            <p:graphicEl>
                                              <a:dgm id="{0E0293C1-066E-4B10-9BBE-77D97EFFA7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07795B-AF9C-4A13-9DAE-7B4D93B9A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5">
                                            <p:graphicEl>
                                              <a:dgm id="{6307795B-AF9C-4A13-9DAE-7B4D93B9AF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50" autoRev="1" fill="remove"/>
                                        <p:tgtEl>
                                          <p:spTgt spid="5">
                                            <p:graphicEl>
                                              <a:dgm id="{AE62DCAB-6ED5-4C1B-B6BD-265AC9F9D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" dur="250" autoRev="1" fill="remove"/>
                                        <p:tgtEl>
                                          <p:spTgt spid="5">
                                            <p:graphicEl>
                                              <a:dgm id="{AE62DCAB-6ED5-4C1B-B6BD-265AC9F9D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50" autoRev="1" fill="remove"/>
                                        <p:tgtEl>
                                          <p:spTgt spid="5">
                                            <p:graphicEl>
                                              <a:dgm id="{AE62DCAB-6ED5-4C1B-B6BD-265AC9F9D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5">
                                            <p:graphicEl>
                                              <a:dgm id="{AE62DCAB-6ED5-4C1B-B6BD-265AC9F9D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remove"/>
                                        <p:tgtEl>
                                          <p:spTgt spid="5">
                                            <p:graphicEl>
                                              <a:dgm id="{F2680532-F1E2-41A4-B9BF-32B47DB92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remove"/>
                                        <p:tgtEl>
                                          <p:spTgt spid="5">
                                            <p:graphicEl>
                                              <a:dgm id="{F2680532-F1E2-41A4-B9BF-32B47DB92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5">
                                            <p:graphicEl>
                                              <a:dgm id="{F2680532-F1E2-41A4-B9BF-32B47DB92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5">
                                            <p:graphicEl>
                                              <a:dgm id="{F2680532-F1E2-41A4-B9BF-32B47DB92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50" autoRev="1" fill="remove"/>
                                        <p:tgtEl>
                                          <p:spTgt spid="5">
                                            <p:graphicEl>
                                              <a:dgm id="{16BB6C88-5183-4EB4-85C9-6F0349AD87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" dur="250" autoRev="1" fill="remove"/>
                                        <p:tgtEl>
                                          <p:spTgt spid="5">
                                            <p:graphicEl>
                                              <a:dgm id="{16BB6C88-5183-4EB4-85C9-6F0349AD87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5">
                                            <p:graphicEl>
                                              <a:dgm id="{16BB6C88-5183-4EB4-85C9-6F0349AD87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5">
                                            <p:graphicEl>
                                              <a:dgm id="{16BB6C88-5183-4EB4-85C9-6F0349AD87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50" autoRev="1" fill="remove"/>
                                        <p:tgtEl>
                                          <p:spTgt spid="5">
                                            <p:graphicEl>
                                              <a:dgm id="{0E0293C1-066E-4B10-9BBE-77D97EFFA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9" dur="250" autoRev="1" fill="remove"/>
                                        <p:tgtEl>
                                          <p:spTgt spid="5">
                                            <p:graphicEl>
                                              <a:dgm id="{0E0293C1-066E-4B10-9BBE-77D97EFFA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" dur="250" autoRev="1" fill="remove"/>
                                        <p:tgtEl>
                                          <p:spTgt spid="5">
                                            <p:graphicEl>
                                              <a:dgm id="{0E0293C1-066E-4B10-9BBE-77D97EFFA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autoRev="1" fill="remove"/>
                                        <p:tgtEl>
                                          <p:spTgt spid="5">
                                            <p:graphicEl>
                                              <a:dgm id="{0E0293C1-066E-4B10-9BBE-77D97EFFA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50" autoRev="1" fill="remove"/>
                                        <p:tgtEl>
                                          <p:spTgt spid="5">
                                            <p:graphicEl>
                                              <a:dgm id="{6307795B-AF9C-4A13-9DAE-7B4D93B9A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4" dur="250" autoRev="1" fill="remove"/>
                                        <p:tgtEl>
                                          <p:spTgt spid="5">
                                            <p:graphicEl>
                                              <a:dgm id="{6307795B-AF9C-4A13-9DAE-7B4D93B9A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250" autoRev="1" fill="remove"/>
                                        <p:tgtEl>
                                          <p:spTgt spid="5">
                                            <p:graphicEl>
                                              <a:dgm id="{6307795B-AF9C-4A13-9DAE-7B4D93B9A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5">
                                            <p:graphicEl>
                                              <a:dgm id="{6307795B-AF9C-4A13-9DAE-7B4D93B9A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  <p:bldGraphic spid="5" grpId="1">
        <p:bldSub>
          <a:bldDgm/>
        </p:bldSub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14. FACULTAD DE ASUNCIÓN 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584882904"/>
              </p:ext>
            </p:extLst>
          </p:nvPr>
        </p:nvGraphicFramePr>
        <p:xfrm>
          <a:off x="1257299" y="1631374"/>
          <a:ext cx="8998527" cy="4600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763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737" y="1980221"/>
            <a:ext cx="4987637" cy="1150907"/>
          </a:xfrm>
        </p:spPr>
        <p:txBody>
          <a:bodyPr>
            <a:normAutofit/>
          </a:bodyPr>
          <a:lstStyle/>
          <a:p>
            <a:pPr algn="ctr"/>
            <a:r>
              <a:rPr lang="es-MX" sz="4400" dirty="0" smtClean="0"/>
              <a:t>15. FACULTAD DE ATRACCIÓN  </a:t>
            </a:r>
            <a:endParaRPr lang="es-MX" sz="4400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26657976"/>
              </p:ext>
            </p:extLst>
          </p:nvPr>
        </p:nvGraphicFramePr>
        <p:xfrm>
          <a:off x="3081481" y="426027"/>
          <a:ext cx="8521700" cy="5870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582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 smtClean="0"/>
              <a:t>16. COMPARATIVO ENTRE FACULTADES DE DELEGACIÓN, ATRACCIÓN O ASUNSIÓN</a:t>
            </a:r>
            <a:endParaRPr lang="es-MX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1582151"/>
              </p:ext>
            </p:extLst>
          </p:nvPr>
        </p:nvGraphicFramePr>
        <p:xfrm>
          <a:off x="592280" y="1731818"/>
          <a:ext cx="10515604" cy="4755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1"/>
                <a:gridCol w="2628901"/>
                <a:gridCol w="2628901"/>
                <a:gridCol w="2628901"/>
              </a:tblGrid>
              <a:tr h="834737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FACULTAD</a:t>
                      </a:r>
                      <a:endParaRPr lang="es-MX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RECAE</a:t>
                      </a:r>
                      <a:r>
                        <a:rPr lang="es-MX" sz="2000" baseline="0" dirty="0" smtClean="0"/>
                        <a:t> SOBRE ACTIVIDADES DE LOS OPLES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PETICIÓN</a:t>
                      </a:r>
                      <a:r>
                        <a:rPr lang="es-MX" sz="2800" baseline="0" dirty="0" smtClean="0"/>
                        <a:t> </a:t>
                      </a:r>
                      <a:endParaRPr lang="es-MX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DURACIÓN</a:t>
                      </a:r>
                      <a:r>
                        <a:rPr lang="es-MX" sz="2800" baseline="0" dirty="0" smtClean="0"/>
                        <a:t> </a:t>
                      </a:r>
                      <a:endParaRPr lang="es-MX" sz="2800" dirty="0"/>
                    </a:p>
                  </a:txBody>
                  <a:tcPr anchor="ctr"/>
                </a:tc>
              </a:tr>
              <a:tr h="1243677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DELEGACIÓN</a:t>
                      </a:r>
                      <a:r>
                        <a:rPr lang="es-MX" sz="2800" baseline="0" dirty="0" smtClean="0"/>
                        <a:t> </a:t>
                      </a:r>
                      <a:endParaRPr lang="es-MX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SI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Por</a:t>
                      </a:r>
                      <a:r>
                        <a:rPr lang="es-MX" baseline="0" dirty="0" smtClean="0"/>
                        <a:t> 4 Consejeros del INE o alguna de sus Comisiones antes del inicio del proceso local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Del</a:t>
                      </a:r>
                      <a:r>
                        <a:rPr lang="es-MX" baseline="0" dirty="0" smtClean="0"/>
                        <a:t> inicio del proceso electoral correspondiente hasta que concluya </a:t>
                      </a:r>
                      <a:endParaRPr lang="es-MX" dirty="0"/>
                    </a:p>
                  </a:txBody>
                  <a:tcPr anchor="ctr"/>
                </a:tc>
              </a:tr>
              <a:tr h="1042739">
                <a:tc>
                  <a:txBody>
                    <a:bodyPr/>
                    <a:lstStyle/>
                    <a:p>
                      <a:r>
                        <a:rPr lang="es-MX" sz="2800" dirty="0" smtClean="0"/>
                        <a:t>ASUNCIÓN </a:t>
                      </a:r>
                      <a:endParaRPr lang="es-MX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SI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Por</a:t>
                      </a:r>
                      <a:r>
                        <a:rPr lang="es-MX" baseline="0" dirty="0" smtClean="0"/>
                        <a:t> 4 Consejeros del INE o la Mayoría del CG del OPLE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Puede</a:t>
                      </a:r>
                      <a:r>
                        <a:rPr lang="es-MX" baseline="0" dirty="0" smtClean="0"/>
                        <a:t> pedirse en cualquier etapa del procesos electoral y solo surte efectos durante el mismo</a:t>
                      </a:r>
                      <a:endParaRPr lang="es-MX" dirty="0"/>
                    </a:p>
                  </a:txBody>
                  <a:tcPr/>
                </a:tc>
              </a:tr>
              <a:tr h="1042739">
                <a:tc>
                  <a:txBody>
                    <a:bodyPr/>
                    <a:lstStyle/>
                    <a:p>
                      <a:r>
                        <a:rPr lang="es-MX" sz="2800" dirty="0" smtClean="0"/>
                        <a:t>ATRACCIÓN </a:t>
                      </a:r>
                      <a:endParaRPr lang="es-MX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SI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Por 4 Consejeros del INE</a:t>
                      </a:r>
                      <a:r>
                        <a:rPr lang="es-MX" baseline="0" dirty="0" smtClean="0"/>
                        <a:t> o la Mayoría del CG del OPLE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Se</a:t>
                      </a:r>
                      <a:r>
                        <a:rPr lang="es-MX" baseline="0" dirty="0" smtClean="0"/>
                        <a:t> solicita antes del inicio del proceso electoral</a:t>
                      </a:r>
                      <a:endParaRPr lang="es-MX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5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MUCHAS GRACIAS POR SU ATENCIÓN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204711"/>
            <a:ext cx="9144000" cy="1655762"/>
          </a:xfrm>
        </p:spPr>
        <p:txBody>
          <a:bodyPr/>
          <a:lstStyle/>
          <a:p>
            <a:r>
              <a:rPr lang="es-MX" dirty="0" smtClean="0"/>
              <a:t>TWITTER: @ClaudiaOPLE</a:t>
            </a:r>
          </a:p>
          <a:p>
            <a:r>
              <a:rPr lang="es-MX" dirty="0" smtClean="0"/>
              <a:t>Correo electrónico: </a:t>
            </a:r>
            <a:r>
              <a:rPr lang="es-MX" dirty="0" smtClean="0">
                <a:hlinkClick r:id="rId2"/>
              </a:rPr>
              <a:t>clubarbosa@hotmail.com</a:t>
            </a:r>
            <a:endParaRPr lang="es-MX" dirty="0" smtClean="0"/>
          </a:p>
          <a:p>
            <a:r>
              <a:rPr lang="es-MX" dirty="0" smtClean="0"/>
              <a:t>Tel. 01 222 303 11 00 Ext.1304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223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s-ES" dirty="0" smtClean="0"/>
              <a:t>3. CLASIFICACIÓN DE LAS AUTORIDADES ELECTORALES </a:t>
            </a:r>
            <a:endParaRPr lang="es-ES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396160060"/>
              </p:ext>
            </p:extLst>
          </p:nvPr>
        </p:nvGraphicFramePr>
        <p:xfrm>
          <a:off x="287079" y="1669312"/>
          <a:ext cx="11270511" cy="4949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006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262AB9E-3BB4-4D2A-B012-9A55852B21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4262AB9E-3BB4-4D2A-B012-9A55852B21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B8C2A4E-E454-40F5-AABE-F812A2793F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3B8C2A4E-E454-40F5-AABE-F812A2793F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C0C1D57-8EF7-4FA0-92BB-FE42F395CE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1C0C1D57-8EF7-4FA0-92BB-FE42F395CE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BF0E87F-06F1-4377-B750-035C901EB0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graphicEl>
                                              <a:dgm id="{DBF0E87F-06F1-4377-B750-035C901EB0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87B6916-F714-431C-9D1F-3D7CD67ED0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>
                                            <p:graphicEl>
                                              <a:dgm id="{087B6916-F714-431C-9D1F-3D7CD67ED0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9A9D41C-94DE-4659-9B5A-703A8B3B63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>
                                            <p:graphicEl>
                                              <a:dgm id="{F9A9D41C-94DE-4659-9B5A-703A8B3B63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13ACA3D-D159-4F67-B312-2E48C8BEA9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">
                                            <p:graphicEl>
                                              <a:dgm id="{C13ACA3D-D159-4F67-B312-2E48C8BEA9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F1E228E-41D2-43CE-A311-8BD06D8A56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>
                                            <p:graphicEl>
                                              <a:dgm id="{5F1E228E-41D2-43CE-A311-8BD06D8A56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4A3654F-6BF0-4495-8657-8430C8C6E2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>
                                            <p:graphicEl>
                                              <a:dgm id="{04A3654F-6BF0-4495-8657-8430C8C6E2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40F0E52-338D-4FD9-BABE-17A354A839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">
                                            <p:graphicEl>
                                              <a:dgm id="{240F0E52-338D-4FD9-BABE-17A354A839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94E959F-AF17-4C89-8B5D-13C4BB34F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8">
                                            <p:graphicEl>
                                              <a:dgm id="{694E959F-AF17-4C89-8B5D-13C4BB34F1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102BF8A-44CF-49D5-8C32-37C9825BE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>
                                            <p:graphicEl>
                                              <a:dgm id="{4102BF8A-44CF-49D5-8C32-37C9825BEC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F7B806B-3CC7-4939-A6F2-85FA52C6C2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>
                                            <p:graphicEl>
                                              <a:dgm id="{9F7B806B-3CC7-4939-A6F2-85FA52C6C2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050DAD1-835B-413E-8958-C3D6204E63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8">
                                            <p:graphicEl>
                                              <a:dgm id="{2050DAD1-835B-413E-8958-C3D6204E63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6BA9BAB-EC2B-41A9-86FC-C4B3EB41BC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8">
                                            <p:graphicEl>
                                              <a:dgm id="{96BA9BAB-EC2B-41A9-86FC-C4B3EB41BC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AtOnc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Marcador de contenido 7" descr="Lista de viñetas vertical en la que se muestran 3 grupos organizados uno debajo del otro con viñetas presentes en cada grupo.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32675968"/>
              </p:ext>
            </p:extLst>
          </p:nvPr>
        </p:nvGraphicFramePr>
        <p:xfrm>
          <a:off x="2078182" y="1672938"/>
          <a:ext cx="7429499" cy="4717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39793"/>
            <a:ext cx="11180618" cy="1150907"/>
          </a:xfrm>
        </p:spPr>
        <p:txBody>
          <a:bodyPr/>
          <a:lstStyle/>
          <a:p>
            <a:pPr algn="ctr"/>
            <a:r>
              <a:rPr lang="es-MX" dirty="0" smtClean="0"/>
              <a:t>3. CLASIFICACIÓN DE LAS AUTORIDADES ELECTORALES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806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4. DEFINICIÓN DE ORGANISMO PÚBLICO AUTÓNOMO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0" y="1790700"/>
            <a:ext cx="5120640" cy="4351338"/>
          </a:xfrm>
        </p:spPr>
        <p:txBody>
          <a:bodyPr/>
          <a:lstStyle/>
          <a:p>
            <a:pPr algn="just"/>
            <a:r>
              <a:rPr lang="es-MX" sz="2800" dirty="0"/>
              <a:t>Son órganos públicos que ejercen una función primordial del Estado, establecidos en los textos constitucionales y, por tanto, tienen relaciones de coordinación con los demás poderes tradicionales u órganos autónomos, sin situarse subordinadamente en algunos de ellos </a:t>
            </a:r>
            <a:r>
              <a:rPr lang="es-MX" sz="2800" b="1" dirty="0"/>
              <a:t>(Filiberto Valentín Ugalde Calderón)</a:t>
            </a:r>
          </a:p>
          <a:p>
            <a:endParaRPr lang="es-MX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185" y="2167082"/>
            <a:ext cx="2040665" cy="1448954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908" y="2167082"/>
            <a:ext cx="1867140" cy="144895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993" y="2167082"/>
            <a:ext cx="2039803" cy="144895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450" y="4118211"/>
            <a:ext cx="2057400" cy="146170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908" y="4118210"/>
            <a:ext cx="1867140" cy="146170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994" y="4118210"/>
            <a:ext cx="2039804" cy="146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33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064" y="525493"/>
            <a:ext cx="10096500" cy="1150907"/>
          </a:xfrm>
        </p:spPr>
        <p:txBody>
          <a:bodyPr/>
          <a:lstStyle/>
          <a:p>
            <a:pPr algn="ctr"/>
            <a:r>
              <a:rPr lang="es-MX" dirty="0" smtClean="0"/>
              <a:t>5. CARACTERÍSTICAS DE LOS ORGANISMOS PÚBLICOS AUTÓNOMOS</a:t>
            </a:r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61960608"/>
              </p:ext>
            </p:extLst>
          </p:nvPr>
        </p:nvGraphicFramePr>
        <p:xfrm>
          <a:off x="-148856" y="1606741"/>
          <a:ext cx="8548577" cy="4964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Rectángulo 15"/>
          <p:cNvSpPr/>
          <p:nvPr/>
        </p:nvSpPr>
        <p:spPr>
          <a:xfrm>
            <a:off x="6912369" y="3714749"/>
            <a:ext cx="2431473" cy="654627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Técnica</a:t>
            </a:r>
            <a:endParaRPr lang="es-MX" dirty="0"/>
          </a:p>
        </p:txBody>
      </p:sp>
      <p:sp>
        <p:nvSpPr>
          <p:cNvPr id="17" name="Rectángulo 16"/>
          <p:cNvSpPr/>
          <p:nvPr/>
        </p:nvSpPr>
        <p:spPr>
          <a:xfrm>
            <a:off x="6912369" y="4536497"/>
            <a:ext cx="2431473" cy="654627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Normativa</a:t>
            </a:r>
            <a:endParaRPr lang="es-MX" dirty="0"/>
          </a:p>
        </p:txBody>
      </p:sp>
      <p:sp>
        <p:nvSpPr>
          <p:cNvPr id="18" name="Rectángulo 17"/>
          <p:cNvSpPr/>
          <p:nvPr/>
        </p:nvSpPr>
        <p:spPr>
          <a:xfrm>
            <a:off x="6912369" y="5358245"/>
            <a:ext cx="2431473" cy="654627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Presupuestal</a:t>
            </a:r>
            <a:endParaRPr lang="es-MX" dirty="0"/>
          </a:p>
        </p:txBody>
      </p:sp>
      <p:cxnSp>
        <p:nvCxnSpPr>
          <p:cNvPr id="20" name="Conector angular 19"/>
          <p:cNvCxnSpPr/>
          <p:nvPr/>
        </p:nvCxnSpPr>
        <p:spPr>
          <a:xfrm flipV="1">
            <a:off x="6434387" y="4132815"/>
            <a:ext cx="477982" cy="1991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>
            <a:off x="6434387" y="4771924"/>
            <a:ext cx="4779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Conector angular 23"/>
          <p:cNvCxnSpPr/>
          <p:nvPr/>
        </p:nvCxnSpPr>
        <p:spPr>
          <a:xfrm>
            <a:off x="6434388" y="5220564"/>
            <a:ext cx="477981" cy="3273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0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6</a:t>
            </a:r>
            <a:r>
              <a:rPr lang="es-MX" dirty="0" smtClean="0"/>
              <a:t>. EVOLUCIÓN DE LAS AUTORIDADES ELECTORALES EN MÉXICO (1946-2018)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273625" y="1790700"/>
            <a:ext cx="11696701" cy="449353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200" b="1" spc="300" dirty="0" smtClean="0">
                <a:solidFill>
                  <a:schemeClr val="bg1"/>
                </a:solidFill>
              </a:rPr>
              <a:t>1946.- </a:t>
            </a:r>
            <a:r>
              <a:rPr lang="es-MX" sz="2200" spc="300" dirty="0" smtClean="0">
                <a:solidFill>
                  <a:schemeClr val="bg1"/>
                </a:solidFill>
              </a:rPr>
              <a:t>Se crea la Comisión Federal de Vigilancia Electoral como primer órgano encargado de organizar las elecciones a nivel federal. Se integraba por 2 comisionados del Poder Ejecutivo ( Secretario de Gobernación que a su vez era el Presidente, y otro miembro del gabinete), 2 comisionados de los partidos con mayor votación, 1 senador, 1 diputado y el Notario Público más antiguo del Distrito Federal como Secretario de la misma.</a:t>
            </a:r>
          </a:p>
          <a:p>
            <a:pPr algn="just"/>
            <a:endParaRPr lang="es-MX" sz="2200" spc="300" dirty="0" smtClean="0">
              <a:solidFill>
                <a:schemeClr val="bg1"/>
              </a:solidFill>
            </a:endParaRPr>
          </a:p>
          <a:p>
            <a:pPr algn="just"/>
            <a:r>
              <a:rPr lang="es-MX" sz="2200" b="1" spc="300" dirty="0" smtClean="0">
                <a:solidFill>
                  <a:schemeClr val="bg1"/>
                </a:solidFill>
              </a:rPr>
              <a:t>1951.- </a:t>
            </a:r>
            <a:r>
              <a:rPr lang="es-MX" sz="2200" spc="300" dirty="0" smtClean="0">
                <a:solidFill>
                  <a:schemeClr val="bg1"/>
                </a:solidFill>
              </a:rPr>
              <a:t>Se modifica la estructura de la Comisión Federal de Vigilancia Electoral,  reduciendo de dos a uno los representantes del Poder Ejecutivo y aumentando de 2 a 3 los representantes de los partidos</a:t>
            </a:r>
          </a:p>
          <a:p>
            <a:pPr algn="just"/>
            <a:endParaRPr lang="es-MX" sz="2200" spc="300" dirty="0" smtClean="0">
              <a:solidFill>
                <a:schemeClr val="bg1"/>
              </a:solidFill>
            </a:endParaRPr>
          </a:p>
          <a:p>
            <a:pPr algn="just"/>
            <a:r>
              <a:rPr lang="es-MX" sz="2200" b="1" spc="300" dirty="0" smtClean="0">
                <a:solidFill>
                  <a:schemeClr val="bg1"/>
                </a:solidFill>
              </a:rPr>
              <a:t>1973.- </a:t>
            </a:r>
            <a:r>
              <a:rPr lang="es-MX" sz="2200" spc="300" dirty="0" smtClean="0">
                <a:solidFill>
                  <a:schemeClr val="bg1"/>
                </a:solidFill>
              </a:rPr>
              <a:t>Se creó la Comisión Federal Electoral, integrada por comisionados representantes de cada uno de los partidos políticos.</a:t>
            </a:r>
          </a:p>
        </p:txBody>
      </p:sp>
    </p:spTree>
    <p:extLst>
      <p:ext uri="{BB962C8B-B14F-4D97-AF65-F5344CB8AC3E}">
        <p14:creationId xmlns:p14="http://schemas.microsoft.com/office/powerpoint/2010/main" val="131787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74718"/>
            <a:ext cx="10096500" cy="1150907"/>
          </a:xfrm>
        </p:spPr>
        <p:txBody>
          <a:bodyPr>
            <a:noAutofit/>
          </a:bodyPr>
          <a:lstStyle/>
          <a:p>
            <a:pPr algn="ctr"/>
            <a:r>
              <a:rPr lang="es-MX" sz="3200" dirty="0"/>
              <a:t>6</a:t>
            </a:r>
            <a:r>
              <a:rPr lang="es-MX" sz="3200" dirty="0" smtClean="0"/>
              <a:t>. EVOLUCIÓN DE LAS AUTORIDADES ELECTORALES (1946-2018): CREACIÓN DEL INSTITUTO FEDERAL ELECTORAL Y REFORMAS.</a:t>
            </a:r>
            <a:endParaRPr lang="es-MX" sz="3200" dirty="0"/>
          </a:p>
        </p:txBody>
      </p:sp>
      <p:sp>
        <p:nvSpPr>
          <p:cNvPr id="7" name="Redondear rectángulo de esquina diagonal 6"/>
          <p:cNvSpPr/>
          <p:nvPr/>
        </p:nvSpPr>
        <p:spPr>
          <a:xfrm>
            <a:off x="207818" y="2462646"/>
            <a:ext cx="3938155" cy="1963882"/>
          </a:xfrm>
          <a:prstGeom prst="round2DiagRect">
            <a:avLst/>
          </a:prstGeom>
          <a:solidFill>
            <a:srgbClr val="9903B7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dirty="0" smtClean="0"/>
              <a:t>1990.- Se crea el IFE como un organismo público autónomo, permanente, con personalidad jurídica y patrimonio propio.</a:t>
            </a:r>
            <a:endParaRPr lang="es-MX" sz="2200" dirty="0"/>
          </a:p>
        </p:txBody>
      </p:sp>
      <p:cxnSp>
        <p:nvCxnSpPr>
          <p:cNvPr id="9" name="Conector angular 8"/>
          <p:cNvCxnSpPr>
            <a:stCxn id="7" idx="0"/>
          </p:cNvCxnSpPr>
          <p:nvPr/>
        </p:nvCxnSpPr>
        <p:spPr>
          <a:xfrm flipV="1">
            <a:off x="4145973" y="2836718"/>
            <a:ext cx="1163782" cy="607869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dondear rectángulo de esquina diagonal 9"/>
          <p:cNvSpPr/>
          <p:nvPr/>
        </p:nvSpPr>
        <p:spPr>
          <a:xfrm>
            <a:off x="5309755" y="2047009"/>
            <a:ext cx="5683827" cy="3678381"/>
          </a:xfrm>
          <a:prstGeom prst="round2DiagRect">
            <a:avLst/>
          </a:prstGeom>
          <a:solidFill>
            <a:srgbClr val="9903B7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 smtClean="0">
              <a:solidFill>
                <a:schemeClr val="bg1"/>
              </a:solidFill>
            </a:endParaRPr>
          </a:p>
          <a:p>
            <a:pPr algn="ctr"/>
            <a:r>
              <a:rPr lang="es-MX" sz="2100" dirty="0" smtClean="0">
                <a:solidFill>
                  <a:schemeClr val="bg1"/>
                </a:solidFill>
              </a:rPr>
              <a:t>Se integraba por: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100" dirty="0" smtClean="0">
                <a:solidFill>
                  <a:schemeClr val="bg1"/>
                </a:solidFill>
              </a:rPr>
              <a:t>1 Presidente (Secretario de gobernación)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100" dirty="0" smtClean="0">
                <a:solidFill>
                  <a:schemeClr val="bg1"/>
                </a:solidFill>
              </a:rPr>
              <a:t>Consejeros del Poder Legislativo (2 diputados y 2 senadores);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100" dirty="0" smtClean="0">
                <a:solidFill>
                  <a:schemeClr val="bg1"/>
                </a:solidFill>
              </a:rPr>
              <a:t>Representantes de los partidos políticos: un por cada 10% de la votación obtenida por ellos, sin que pudieran contar con mas de 4 representantes;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100" dirty="0" smtClean="0">
                <a:solidFill>
                  <a:schemeClr val="bg1"/>
                </a:solidFill>
              </a:rPr>
              <a:t>6 Consejeros Magistrados: Personas si afiliación partidista y con preparación académica en el campo del derecho.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73" y="4536930"/>
            <a:ext cx="4544291" cy="155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7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Plantilla de diseño de lexicón vertical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247159_TF03460611.potx" id="{838D6409-B5BA-40D4-8E3B-52F822F4023F}" vid="{C0ACC690-7D25-4299-BB73-68C1D574114E}"/>
    </a:ext>
  </a:extLst>
</a:theme>
</file>

<file path=ppt/theme/theme2.xml><?xml version="1.0" encoding="utf-8"?>
<a:theme xmlns:a="http://schemas.openxmlformats.org/drawingml/2006/main" name="Tema de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1BD8E5-A18E-435C-B431-90A6B59F4B6F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40262f94-9f35-4ac3-9a90-690165a166b7"/>
    <ds:schemaRef ds:uri="http://purl.org/dc/terms/"/>
    <ds:schemaRef ds:uri="a4f35948-e619-41b3-aa29-22878b09cfd2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632</TotalTime>
  <Words>2572</Words>
  <Application>Microsoft Office PowerPoint</Application>
  <PresentationFormat>Panorámica</PresentationFormat>
  <Paragraphs>274</Paragraphs>
  <Slides>34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8" baseType="lpstr">
      <vt:lpstr>Arial</vt:lpstr>
      <vt:lpstr>Calibri</vt:lpstr>
      <vt:lpstr>Maiandra GD</vt:lpstr>
      <vt:lpstr>Plantilla de diseño de lexicón vertical</vt:lpstr>
      <vt:lpstr>INSTITUTO FEDERAL ELECTROAL – INSTITUTO NACIONAL ELECTORAL</vt:lpstr>
      <vt:lpstr>1. GOBERNANZA ELECTORAL Y AUTORIDADES ELECTORALES </vt:lpstr>
      <vt:lpstr>2. MODELO DE AUTORIDADES ELECTORALES </vt:lpstr>
      <vt:lpstr>3. CLASIFICACIÓN DE LAS AUTORIDADES ELECTORALES </vt:lpstr>
      <vt:lpstr>3. CLASIFICACIÓN DE LAS AUTORIDADES ELECTORALES </vt:lpstr>
      <vt:lpstr>4. DEFINICIÓN DE ORGANISMO PÚBLICO AUTÓNOMO</vt:lpstr>
      <vt:lpstr>5. CARACTERÍSTICAS DE LOS ORGANISMOS PÚBLICOS AUTÓNOMOS</vt:lpstr>
      <vt:lpstr>6. EVOLUCIÓN DE LAS AUTORIDADES ELECTORALES EN MÉXICO (1946-2018)</vt:lpstr>
      <vt:lpstr>6. EVOLUCIÓN DE LAS AUTORIDADES ELECTORALES (1946-2018): CREACIÓN DEL INSTITUTO FEDERAL ELECTORAL Y REFORMAS.</vt:lpstr>
      <vt:lpstr>6. EVOLUCIÓN DE LAS AUTORIDADES ELECTORALES (1946-2018): CREACIÓN DEL INSTITUTO FEDERAL ELECTORAL Y REFORMAS</vt:lpstr>
      <vt:lpstr>6. EVOLUCIÓN DE LAS AUTORIDADES ELECTORALES (1946-2018): CREACIÓN DEL INSTITUTO FEDERAL ELECTORAL Y REFORMAS</vt:lpstr>
      <vt:lpstr>4. EVOLUCIÓN DE LAS AUTORIDADES ELECTORALES (1946-2018): CREACIÓN DEL INSTITUTO FEDERAL ELECTORAL Y REFORMAS</vt:lpstr>
      <vt:lpstr>6.EVOLUCIÓN DE LAS AUTORIDADES ELECTORALES (1946-2018): CREACIÓN DEL INSTITUTO FEDERAL ELECTORAL Y REFORMAS</vt:lpstr>
      <vt:lpstr>7. ESTRUCTURA ORGÁNICA DEL IFE (2011)</vt:lpstr>
      <vt:lpstr>7.ESTRUCTURA ORGÁNICA DEL IFE</vt:lpstr>
      <vt:lpstr>1. ESTRUCTURA ORGÁNICA DEL IFE</vt:lpstr>
      <vt:lpstr>8. ATRIBUCIONES DEL IFE</vt:lpstr>
      <vt:lpstr>Presentación de PowerPoint</vt:lpstr>
      <vt:lpstr>Presentación de PowerPoint</vt:lpstr>
      <vt:lpstr>9. REFORMA EN MATERIA POLÍTICO-ELECTORAL DE 2014</vt:lpstr>
      <vt:lpstr>9. REFORMA EN MATERIA POLÍTICO-ELECTORAL DE 2014</vt:lpstr>
      <vt:lpstr>10. ESTRUCTURA ORGÁNICA DEL INE</vt:lpstr>
      <vt:lpstr>10.ESTRUCTURA ORGÁNICA DEL INE</vt:lpstr>
      <vt:lpstr>10. ESTRUCTURA ORGÁNICA DEL INE (DESIGNACIÓN DE LOS CONSEJEROS ELECTORALES)</vt:lpstr>
      <vt:lpstr>10. ESTRUCTURA ORGÁNICA DEL INE (DESIGNACIÓN DE LOS CONSEJEROS ELECTORALES)</vt:lpstr>
      <vt:lpstr>11. ATRIBUCIONES DEL INE (PROCESOS FEDERALES Y LOCALES)</vt:lpstr>
      <vt:lpstr>11. ATRIBUCIONES DEL INE (PROCESOS FEDERALES )</vt:lpstr>
      <vt:lpstr>12. COMPETENCIAS EXTRAORDINARIAS DEL INE</vt:lpstr>
      <vt:lpstr>13. FACULTAD DE DELEGACIÓN </vt:lpstr>
      <vt:lpstr>14. FACULTAD DE ASUNCIÓN </vt:lpstr>
      <vt:lpstr>14. FACULTAD DE ASUNCIÓN </vt:lpstr>
      <vt:lpstr>15. FACULTAD DE ATRACCIÓN  </vt:lpstr>
      <vt:lpstr>16. COMPARATIVO ENTRE FACULTADES DE DELEGACIÓN, ATRACCIÓN O ASUNSIÓN</vt:lpstr>
      <vt:lpstr>MUCHAS GRACIAS POR SU ATENCIÓN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FEDERAL ELECTROAL – INSTITUTO NACIONAL ELECTORAL</dc:title>
  <dc:creator>IEE</dc:creator>
  <cp:lastModifiedBy>IEE</cp:lastModifiedBy>
  <cp:revision>55</cp:revision>
  <dcterms:created xsi:type="dcterms:W3CDTF">2018-05-03T18:12:37Z</dcterms:created>
  <dcterms:modified xsi:type="dcterms:W3CDTF">2018-05-11T15:31:12Z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